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61" r:id="rId2"/>
    <p:sldMasterId id="2147483724" r:id="rId3"/>
    <p:sldMasterId id="2147484260" r:id="rId4"/>
    <p:sldMasterId id="2147484245" r:id="rId5"/>
    <p:sldMasterId id="2147483959" r:id="rId6"/>
    <p:sldMasterId id="2147484194" r:id="rId7"/>
    <p:sldMasterId id="2147483660" r:id="rId8"/>
  </p:sldMasterIdLst>
  <p:notesMasterIdLst>
    <p:notesMasterId r:id="rId54"/>
  </p:notesMasterIdLst>
  <p:sldIdLst>
    <p:sldId id="10325" r:id="rId9"/>
    <p:sldId id="2076137166" r:id="rId10"/>
    <p:sldId id="2076137168" r:id="rId11"/>
    <p:sldId id="2076137193" r:id="rId12"/>
    <p:sldId id="2076137192" r:id="rId13"/>
    <p:sldId id="2076137190" r:id="rId14"/>
    <p:sldId id="2076137169" r:id="rId15"/>
    <p:sldId id="2076137170" r:id="rId16"/>
    <p:sldId id="2076137171" r:id="rId17"/>
    <p:sldId id="2076137172" r:id="rId18"/>
    <p:sldId id="3749" r:id="rId19"/>
    <p:sldId id="2076137145" r:id="rId20"/>
    <p:sldId id="2076137176" r:id="rId21"/>
    <p:sldId id="10836" r:id="rId22"/>
    <p:sldId id="262" r:id="rId23"/>
    <p:sldId id="4574" r:id="rId24"/>
    <p:sldId id="2076137152" r:id="rId25"/>
    <p:sldId id="10289" r:id="rId26"/>
    <p:sldId id="10117" r:id="rId27"/>
    <p:sldId id="10338" r:id="rId28"/>
    <p:sldId id="10299" r:id="rId29"/>
    <p:sldId id="2076137173" r:id="rId30"/>
    <p:sldId id="2076137174" r:id="rId31"/>
    <p:sldId id="2076137175" r:id="rId32"/>
    <p:sldId id="2076137177" r:id="rId33"/>
    <p:sldId id="2076137179" r:id="rId34"/>
    <p:sldId id="2076137180" r:id="rId35"/>
    <p:sldId id="2076137181" r:id="rId36"/>
    <p:sldId id="2076137178" r:id="rId37"/>
    <p:sldId id="2076137182" r:id="rId38"/>
    <p:sldId id="2076137183" r:id="rId39"/>
    <p:sldId id="2076137184" r:id="rId40"/>
    <p:sldId id="2076137185" r:id="rId41"/>
    <p:sldId id="2076137186" r:id="rId42"/>
    <p:sldId id="2076137187" r:id="rId43"/>
    <p:sldId id="2076137188" r:id="rId44"/>
    <p:sldId id="10334" r:id="rId45"/>
    <p:sldId id="363" r:id="rId46"/>
    <p:sldId id="10324" r:id="rId47"/>
    <p:sldId id="10330" r:id="rId48"/>
    <p:sldId id="10329" r:id="rId49"/>
    <p:sldId id="355" r:id="rId50"/>
    <p:sldId id="10326" r:id="rId51"/>
    <p:sldId id="2076137153" r:id="rId52"/>
    <p:sldId id="2076137191" r:id="rId53"/>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9E8C20-860E-4D45-8B1E-E32C05DED838}">
          <p14:sldIdLst>
            <p14:sldId id="10325"/>
            <p14:sldId id="2076137166"/>
            <p14:sldId id="2076137168"/>
            <p14:sldId id="2076137193"/>
            <p14:sldId id="2076137192"/>
            <p14:sldId id="2076137190"/>
          </p14:sldIdLst>
        </p14:section>
        <p14:section name="Introduction to Hack@Speed" id="{D0D3A1E0-DCF2-44AD-96F6-DC71565DDC5A}">
          <p14:sldIdLst>
            <p14:sldId id="2076137169"/>
            <p14:sldId id="2076137170"/>
            <p14:sldId id="2076137171"/>
            <p14:sldId id="2076137172"/>
          </p14:sldIdLst>
        </p14:section>
        <p14:section name="Power Platform Introduction" id="{BCC38006-9165-434D-B47A-D78F2C7A224A}">
          <p14:sldIdLst>
            <p14:sldId id="3749"/>
            <p14:sldId id="2076137145"/>
            <p14:sldId id="2076137176"/>
            <p14:sldId id="10836"/>
            <p14:sldId id="262"/>
            <p14:sldId id="4574"/>
            <p14:sldId id="2076137152"/>
            <p14:sldId id="10289"/>
            <p14:sldId id="10117"/>
            <p14:sldId id="10338"/>
            <p14:sldId id="10299"/>
            <p14:sldId id="2076137173"/>
            <p14:sldId id="2076137174"/>
            <p14:sldId id="2076137175"/>
            <p14:sldId id="2076137177"/>
          </p14:sldIdLst>
        </p14:section>
        <p14:section name="Demonstration" id="{11DA753C-C791-488E-A6C4-94077C4ACB21}">
          <p14:sldIdLst>
            <p14:sldId id="2076137179"/>
            <p14:sldId id="2076137180"/>
            <p14:sldId id="2076137181"/>
            <p14:sldId id="2076137178"/>
          </p14:sldIdLst>
        </p14:section>
        <p14:section name="Rules of Engagement" id="{3F0028D1-F340-4C21-B663-4DE347B0F674}">
          <p14:sldIdLst>
            <p14:sldId id="2076137182"/>
            <p14:sldId id="2076137183"/>
            <p14:sldId id="2076137184"/>
            <p14:sldId id="2076137185"/>
          </p14:sldIdLst>
        </p14:section>
        <p14:section name="Use Cases" id="{D949200B-0CE8-45D8-812A-20D65DD87145}">
          <p14:sldIdLst>
            <p14:sldId id="2076137186"/>
            <p14:sldId id="2076137187"/>
            <p14:sldId id="2076137188"/>
            <p14:sldId id="10334"/>
            <p14:sldId id="363"/>
            <p14:sldId id="10324"/>
            <p14:sldId id="10330"/>
            <p14:sldId id="10329"/>
            <p14:sldId id="355"/>
            <p14:sldId id="10326"/>
            <p14:sldId id="2076137153"/>
            <p14:sldId id="20761371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F1"/>
    <a:srgbClr val="FFC300"/>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129" dt="2020-04-22T20:40:3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4715" autoAdjust="0"/>
  </p:normalViewPr>
  <p:slideViewPr>
    <p:cSldViewPr snapToGrid="0">
      <p:cViewPr varScale="1">
        <p:scale>
          <a:sx n="86" d="100"/>
          <a:sy n="86" d="100"/>
        </p:scale>
        <p:origin x="8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gs" Target="tags/tag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61" Type="http://schemas.microsoft.com/office/2016/11/relationships/changesInfo" Target="changesInfos/changesInfo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addMainMaster modMainMaster addSection modSection">
      <pc:chgData name="Chris Huntingford (POWER PLATFORM)" userId="ca21fdc5-a129-4c69-bbf3-257923dd10d2" providerId="ADAL" clId="{3162E07E-6665-4E57-837A-7BD56144007F}" dt="2020-04-22T22:38:03.872" v="4323" actId="14100"/>
      <pc:docMkLst>
        <pc:docMk/>
      </pc:docMkLst>
      <pc:sldChg chg="del">
        <pc:chgData name="Chris Huntingford (POWER PLATFORM)" userId="ca21fdc5-a129-4c69-bbf3-257923dd10d2" providerId="ADAL" clId="{3162E07E-6665-4E57-837A-7BD56144007F}" dt="2020-04-15T12:45:36.064" v="1959" actId="47"/>
        <pc:sldMkLst>
          <pc:docMk/>
          <pc:sldMk cId="1549337867" sldId="276"/>
        </pc:sldMkLst>
      </pc:sldChg>
      <pc:sldChg chg="del">
        <pc:chgData name="Chris Huntingford (POWER PLATFORM)" userId="ca21fdc5-a129-4c69-bbf3-257923dd10d2" providerId="ADAL" clId="{3162E07E-6665-4E57-837A-7BD56144007F}" dt="2020-04-15T13:04:19.005" v="1964" actId="47"/>
        <pc:sldMkLst>
          <pc:docMk/>
          <pc:sldMk cId="2234278854" sldId="311"/>
        </pc:sldMkLst>
      </pc:sldChg>
      <pc:sldChg chg="ord">
        <pc:chgData name="Chris Huntingford (POWER PLATFORM)" userId="ca21fdc5-a129-4c69-bbf3-257923dd10d2" providerId="ADAL" clId="{3162E07E-6665-4E57-837A-7BD56144007F}" dt="2020-04-15T13:06:29.851" v="1977"/>
        <pc:sldMkLst>
          <pc:docMk/>
          <pc:sldMk cId="1968977713" sldId="355"/>
        </pc:sldMkLst>
      </pc:sldChg>
      <pc:sldChg chg="addSp delSp add del ord setBg delDesignElem">
        <pc:chgData name="Chris Huntingford (POWER PLATFORM)" userId="ca21fdc5-a129-4c69-bbf3-257923dd10d2" providerId="ADAL" clId="{3162E07E-6665-4E57-837A-7BD56144007F}" dt="2020-04-15T13:08:15.258" v="1993"/>
        <pc:sldMkLst>
          <pc:docMk/>
          <pc:sldMk cId="2879546412" sldId="363"/>
        </pc:sldMkLst>
        <pc:spChg chg="add del">
          <ac:chgData name="Chris Huntingford (POWER PLATFORM)" userId="ca21fdc5-a129-4c69-bbf3-257923dd10d2" providerId="ADAL" clId="{3162E07E-6665-4E57-837A-7BD56144007F}" dt="2020-02-05T22:58:27.453" v="713"/>
          <ac:spMkLst>
            <pc:docMk/>
            <pc:sldMk cId="2879546412" sldId="363"/>
            <ac:spMk id="9" creationId="{3B854194-185D-494D-905C-7C7CB2E30F6E}"/>
          </ac:spMkLst>
        </pc:spChg>
        <pc:spChg chg="add del">
          <ac:chgData name="Chris Huntingford (POWER PLATFORM)" userId="ca21fdc5-a129-4c69-bbf3-257923dd10d2" providerId="ADAL" clId="{3162E07E-6665-4E57-837A-7BD56144007F}" dt="2020-02-05T22:58:27.453" v="713"/>
          <ac:spMkLst>
            <pc:docMk/>
            <pc:sldMk cId="2879546412" sldId="363"/>
            <ac:spMk id="11" creationId="{B4F5FA0D-0104-4987-8241-EFF7C85B88DE}"/>
          </ac:spMkLst>
        </pc:spChg>
        <pc:picChg chg="add del">
          <ac:chgData name="Chris Huntingford (POWER PLATFORM)" userId="ca21fdc5-a129-4c69-bbf3-257923dd10d2" providerId="ADAL" clId="{3162E07E-6665-4E57-837A-7BD56144007F}" dt="2020-02-05T22:58:27.453" v="713"/>
          <ac:picMkLst>
            <pc:docMk/>
            <pc:sldMk cId="2879546412" sldId="363"/>
            <ac:picMk id="13" creationId="{2897127E-6CEF-446C-BE87-93B7C46E49D1}"/>
          </ac:picMkLst>
        </pc:picChg>
      </pc:sldChg>
      <pc:sldChg chg="del">
        <pc:chgData name="Chris Huntingford (POWER PLATFORM)" userId="ca21fdc5-a129-4c69-bbf3-257923dd10d2" providerId="ADAL" clId="{3162E07E-6665-4E57-837A-7BD56144007F}" dt="2020-04-15T12:44:50.434" v="1952" actId="47"/>
        <pc:sldMkLst>
          <pc:docMk/>
          <pc:sldMk cId="1212413602" sldId="2178"/>
        </pc:sldMkLst>
      </pc:sldChg>
      <pc:sldChg chg="del">
        <pc:chgData name="Chris Huntingford (POWER PLATFORM)" userId="ca21fdc5-a129-4c69-bbf3-257923dd10d2" providerId="ADAL" clId="{3162E07E-6665-4E57-837A-7BD56144007F}" dt="2020-04-15T13:04:20.190" v="1965" actId="47"/>
        <pc:sldMkLst>
          <pc:docMk/>
          <pc:sldMk cId="1064135319" sldId="3750"/>
        </pc:sldMkLst>
      </pc:sldChg>
      <pc:sldChg chg="del">
        <pc:chgData name="Chris Huntingford (POWER PLATFORM)" userId="ca21fdc5-a129-4c69-bbf3-257923dd10d2" providerId="ADAL" clId="{3162E07E-6665-4E57-837A-7BD56144007F}" dt="2020-04-15T13:04:21.006" v="1966" actId="47"/>
        <pc:sldMkLst>
          <pc:docMk/>
          <pc:sldMk cId="3088316532" sldId="10293"/>
        </pc:sldMkLst>
      </pc:sldChg>
      <pc:sldChg chg="del">
        <pc:chgData name="Chris Huntingford (POWER PLATFORM)" userId="ca21fdc5-a129-4c69-bbf3-257923dd10d2" providerId="ADAL" clId="{3162E07E-6665-4E57-837A-7BD56144007F}" dt="2020-04-15T12:44:51.419" v="1953" actId="47"/>
        <pc:sldMkLst>
          <pc:docMk/>
          <pc:sldMk cId="1691733980" sldId="10301"/>
        </pc:sldMkLst>
      </pc:sldChg>
      <pc:sldChg chg="del">
        <pc:chgData name="Chris Huntingford (POWER PLATFORM)" userId="ca21fdc5-a129-4c69-bbf3-257923dd10d2" providerId="ADAL" clId="{3162E07E-6665-4E57-837A-7BD56144007F}" dt="2020-04-15T12:44:52.030" v="1954" actId="47"/>
        <pc:sldMkLst>
          <pc:docMk/>
          <pc:sldMk cId="3337919142" sldId="10309"/>
        </pc:sldMkLst>
      </pc:sldChg>
      <pc:sldChg chg="del">
        <pc:chgData name="Chris Huntingford (POWER PLATFORM)" userId="ca21fdc5-a129-4c69-bbf3-257923dd10d2" providerId="ADAL" clId="{3162E07E-6665-4E57-837A-7BD56144007F}" dt="2020-04-15T12:44:52.807" v="1955" actId="47"/>
        <pc:sldMkLst>
          <pc:docMk/>
          <pc:sldMk cId="954060367" sldId="10310"/>
        </pc:sldMkLst>
      </pc:sldChg>
      <pc:sldChg chg="del">
        <pc:chgData name="Chris Huntingford (POWER PLATFORM)" userId="ca21fdc5-a129-4c69-bbf3-257923dd10d2" providerId="ADAL" clId="{3162E07E-6665-4E57-837A-7BD56144007F}" dt="2020-04-15T12:44:53.512" v="1956" actId="47"/>
        <pc:sldMkLst>
          <pc:docMk/>
          <pc:sldMk cId="1203465566" sldId="10311"/>
        </pc:sldMkLst>
      </pc:sldChg>
      <pc:sldChg chg="del">
        <pc:chgData name="Chris Huntingford (POWER PLATFORM)" userId="ca21fdc5-a129-4c69-bbf3-257923dd10d2" providerId="ADAL" clId="{3162E07E-6665-4E57-837A-7BD56144007F}" dt="2020-04-15T13:04:22.097" v="1967" actId="47"/>
        <pc:sldMkLst>
          <pc:docMk/>
          <pc:sldMk cId="462508269" sldId="10314"/>
        </pc:sldMkLst>
      </pc:sldChg>
      <pc:sldChg chg="add del ord modAnim">
        <pc:chgData name="Chris Huntingford (POWER PLATFORM)" userId="ca21fdc5-a129-4c69-bbf3-257923dd10d2" providerId="ADAL" clId="{3162E07E-6665-4E57-837A-7BD56144007F}" dt="2020-04-15T13:08:23.032" v="1997"/>
        <pc:sldMkLst>
          <pc:docMk/>
          <pc:sldMk cId="3163486358" sldId="10324"/>
        </pc:sldMkLst>
      </pc:sldChg>
      <pc:sldChg chg="addSp delSp modSp mod ord">
        <pc:chgData name="Chris Huntingford (POWER PLATFORM)" userId="ca21fdc5-a129-4c69-bbf3-257923dd10d2" providerId="ADAL" clId="{3162E07E-6665-4E57-837A-7BD56144007F}" dt="2020-04-16T14:34:34.681" v="4039" actId="478"/>
        <pc:sldMkLst>
          <pc:docMk/>
          <pc:sldMk cId="1487440245" sldId="10325"/>
        </pc:sldMkLst>
        <pc:spChg chg="mod">
          <ac:chgData name="Chris Huntingford (POWER PLATFORM)" userId="ca21fdc5-a129-4c69-bbf3-257923dd10d2" providerId="ADAL" clId="{3162E07E-6665-4E57-837A-7BD56144007F}" dt="2020-02-12T08:43:57.608" v="1058" actId="20577"/>
          <ac:spMkLst>
            <pc:docMk/>
            <pc:sldMk cId="1487440245" sldId="10325"/>
            <ac:spMk id="5" creationId="{AC77390D-8A86-4890-8231-F1BA47DEA9BE}"/>
          </ac:spMkLst>
        </pc:spChg>
        <pc:spChg chg="del">
          <ac:chgData name="Chris Huntingford (POWER PLATFORM)" userId="ca21fdc5-a129-4c69-bbf3-257923dd10d2" providerId="ADAL" clId="{3162E07E-6665-4E57-837A-7BD56144007F}" dt="2020-04-16T14:34:34.681" v="4039" actId="478"/>
          <ac:spMkLst>
            <pc:docMk/>
            <pc:sldMk cId="1487440245" sldId="10325"/>
            <ac:spMk id="15" creationId="{2B34426E-6A04-40A0-8617-49CD55F74AC1}"/>
          </ac:spMkLst>
        </pc:spChg>
        <pc:picChg chg="add del mod">
          <ac:chgData name="Chris Huntingford (POWER PLATFORM)" userId="ca21fdc5-a129-4c69-bbf3-257923dd10d2" providerId="ADAL" clId="{3162E07E-6665-4E57-837A-7BD56144007F}" dt="2020-02-12T08:43:53.106" v="1056" actId="478"/>
          <ac:picMkLst>
            <pc:docMk/>
            <pc:sldMk cId="1487440245" sldId="10325"/>
            <ac:picMk id="1026" creationId="{9E50669E-59EE-4F5E-80C4-C56ABF3D7043}"/>
          </ac:picMkLst>
        </pc:picChg>
      </pc:sldChg>
      <pc:sldChg chg="ord">
        <pc:chgData name="Chris Huntingford (POWER PLATFORM)" userId="ca21fdc5-a129-4c69-bbf3-257923dd10d2" providerId="ADAL" clId="{3162E07E-6665-4E57-837A-7BD56144007F}" dt="2020-04-15T13:06:29.851" v="1977"/>
        <pc:sldMkLst>
          <pc:docMk/>
          <pc:sldMk cId="2898280977" sldId="10326"/>
        </pc:sldMkLst>
      </pc:sldChg>
      <pc:sldChg chg="del ord">
        <pc:chgData name="Chris Huntingford (POWER PLATFORM)" userId="ca21fdc5-a129-4c69-bbf3-257923dd10d2" providerId="ADAL" clId="{3162E07E-6665-4E57-837A-7BD56144007F}" dt="2020-04-15T13:07:54.721" v="1988" actId="47"/>
        <pc:sldMkLst>
          <pc:docMk/>
          <pc:sldMk cId="3135001636" sldId="10328"/>
        </pc:sldMkLst>
      </pc:sldChg>
      <pc:sldChg chg="modSp mod ord">
        <pc:chgData name="Chris Huntingford (POWER PLATFORM)" userId="ca21fdc5-a129-4c69-bbf3-257923dd10d2" providerId="ADAL" clId="{3162E07E-6665-4E57-837A-7BD56144007F}" dt="2020-04-15T13:06:29.851" v="1977"/>
        <pc:sldMkLst>
          <pc:docMk/>
          <pc:sldMk cId="3703477312" sldId="10329"/>
        </pc:sldMkLst>
        <pc:graphicFrameChg chg="modGraphic">
          <ac:chgData name="Chris Huntingford (POWER PLATFORM)" userId="ca21fdc5-a129-4c69-bbf3-257923dd10d2" providerId="ADAL" clId="{3162E07E-6665-4E57-837A-7BD56144007F}" dt="2020-02-06T08:26:29.543" v="1043" actId="207"/>
          <ac:graphicFrameMkLst>
            <pc:docMk/>
            <pc:sldMk cId="3703477312" sldId="10329"/>
            <ac:graphicFrameMk id="4" creationId="{AEC3D831-FE54-416A-B82D-632AE5877415}"/>
          </ac:graphicFrameMkLst>
        </pc:graphicFrameChg>
      </pc:sldChg>
      <pc:sldChg chg="ord">
        <pc:chgData name="Chris Huntingford (POWER PLATFORM)" userId="ca21fdc5-a129-4c69-bbf3-257923dd10d2" providerId="ADAL" clId="{3162E07E-6665-4E57-837A-7BD56144007F}" dt="2020-04-15T13:08:00.728" v="1990"/>
        <pc:sldMkLst>
          <pc:docMk/>
          <pc:sldMk cId="2526742074" sldId="10330"/>
        </pc:sldMkLst>
      </pc:sldChg>
      <pc:sldChg chg="del ord">
        <pc:chgData name="Chris Huntingford (POWER PLATFORM)" userId="ca21fdc5-a129-4c69-bbf3-257923dd10d2" providerId="ADAL" clId="{3162E07E-6665-4E57-837A-7BD56144007F}" dt="2020-04-15T13:08:32.706" v="1998" actId="47"/>
        <pc:sldMkLst>
          <pc:docMk/>
          <pc:sldMk cId="2654107365" sldId="10331"/>
        </pc:sldMkLst>
      </pc:sldChg>
      <pc:sldChg chg="del ord">
        <pc:chgData name="Chris Huntingford (POWER PLATFORM)" userId="ca21fdc5-a129-4c69-bbf3-257923dd10d2" providerId="ADAL" clId="{3162E07E-6665-4E57-837A-7BD56144007F}" dt="2020-04-15T13:08:06.135" v="1991" actId="47"/>
        <pc:sldMkLst>
          <pc:docMk/>
          <pc:sldMk cId="3505781261" sldId="10332"/>
        </pc:sldMkLst>
      </pc:sldChg>
      <pc:sldChg chg="modSp del mod">
        <pc:chgData name="Chris Huntingford (POWER PLATFORM)" userId="ca21fdc5-a129-4c69-bbf3-257923dd10d2" providerId="ADAL" clId="{3162E07E-6665-4E57-837A-7BD56144007F}" dt="2020-04-15T12:39:42.090" v="1469" actId="47"/>
        <pc:sldMkLst>
          <pc:docMk/>
          <pc:sldMk cId="2867580876" sldId="10333"/>
        </pc:sldMkLst>
        <pc:spChg chg="mod">
          <ac:chgData name="Chris Huntingford (POWER PLATFORM)" userId="ca21fdc5-a129-4c69-bbf3-257923dd10d2" providerId="ADAL" clId="{3162E07E-6665-4E57-837A-7BD56144007F}" dt="2020-04-15T12:31:11.456" v="1132" actId="20577"/>
          <ac:spMkLst>
            <pc:docMk/>
            <pc:sldMk cId="2867580876" sldId="10333"/>
            <ac:spMk id="2" creationId="{26B80031-A449-41AF-8D38-D095F5A999DE}"/>
          </ac:spMkLst>
        </pc:spChg>
        <pc:spChg chg="mod">
          <ac:chgData name="Chris Huntingford (POWER PLATFORM)" userId="ca21fdc5-a129-4c69-bbf3-257923dd10d2" providerId="ADAL" clId="{3162E07E-6665-4E57-837A-7BD56144007F}" dt="2020-04-15T12:32:08.024" v="1148" actId="20577"/>
          <ac:spMkLst>
            <pc:docMk/>
            <pc:sldMk cId="2867580876" sldId="10333"/>
            <ac:spMk id="3" creationId="{C4959A57-072D-4BF7-9BF3-D47799E8C152}"/>
          </ac:spMkLst>
        </pc:spChg>
      </pc:sldChg>
      <pc:sldChg chg="addSp delSp modSp mod ord modAnim">
        <pc:chgData name="Chris Huntingford (POWER PLATFORM)" userId="ca21fdc5-a129-4c69-bbf3-257923dd10d2" providerId="ADAL" clId="{3162E07E-6665-4E57-837A-7BD56144007F}" dt="2020-04-22T20:43:17.742" v="4202" actId="1076"/>
        <pc:sldMkLst>
          <pc:docMk/>
          <pc:sldMk cId="3478093211" sldId="10334"/>
        </pc:sldMkLst>
        <pc:spChg chg="mod topLvl">
          <ac:chgData name="Chris Huntingford (POWER PLATFORM)" userId="ca21fdc5-a129-4c69-bbf3-257923dd10d2" providerId="ADAL" clId="{3162E07E-6665-4E57-837A-7BD56144007F}" dt="2020-04-16T10:39:37.039" v="4005" actId="478"/>
          <ac:spMkLst>
            <pc:docMk/>
            <pc:sldMk cId="3478093211" sldId="10334"/>
            <ac:spMk id="2" creationId="{EB63712E-6A10-4A45-A4F6-9271006AB602}"/>
          </ac:spMkLst>
        </pc:spChg>
        <pc:spChg chg="mod topLvl">
          <ac:chgData name="Chris Huntingford (POWER PLATFORM)" userId="ca21fdc5-a129-4c69-bbf3-257923dd10d2" providerId="ADAL" clId="{3162E07E-6665-4E57-837A-7BD56144007F}" dt="2020-04-22T20:28:16.495" v="4171" actId="478"/>
          <ac:spMkLst>
            <pc:docMk/>
            <pc:sldMk cId="3478093211" sldId="10334"/>
            <ac:spMk id="3" creationId="{6EA36121-F1E7-49E8-9822-D935F8E9A2B5}"/>
          </ac:spMkLst>
        </pc:spChg>
        <pc:spChg chg="mod topLvl">
          <ac:chgData name="Chris Huntingford (POWER PLATFORM)" userId="ca21fdc5-a129-4c69-bbf3-257923dd10d2" providerId="ADAL" clId="{3162E07E-6665-4E57-837A-7BD56144007F}" dt="2020-04-22T20:27:15.292" v="4163" actId="478"/>
          <ac:spMkLst>
            <pc:docMk/>
            <pc:sldMk cId="3478093211" sldId="10334"/>
            <ac:spMk id="4" creationId="{75202D78-09F2-40F3-BD7A-5DEBC0619FB6}"/>
          </ac:spMkLst>
        </pc:spChg>
        <pc:spChg chg="mod topLvl">
          <ac:chgData name="Chris Huntingford (POWER PLATFORM)" userId="ca21fdc5-a129-4c69-bbf3-257923dd10d2" providerId="ADAL" clId="{3162E07E-6665-4E57-837A-7BD56144007F}" dt="2020-04-22T20:23:03.129" v="4155" actId="478"/>
          <ac:spMkLst>
            <pc:docMk/>
            <pc:sldMk cId="3478093211" sldId="10334"/>
            <ac:spMk id="5" creationId="{B527EE6D-C5FF-45B1-AE34-6516F3715E10}"/>
          </ac:spMkLst>
        </pc:spChg>
        <pc:spChg chg="mod topLvl">
          <ac:chgData name="Chris Huntingford (POWER PLATFORM)" userId="ca21fdc5-a129-4c69-bbf3-257923dd10d2" providerId="ADAL" clId="{3162E07E-6665-4E57-837A-7BD56144007F}" dt="2020-04-22T20:34:02.036" v="4180" actId="478"/>
          <ac:spMkLst>
            <pc:docMk/>
            <pc:sldMk cId="3478093211" sldId="10334"/>
            <ac:spMk id="6" creationId="{199DF29A-8A5B-453C-B7B2-311D4A3CF10B}"/>
          </ac:spMkLst>
        </pc:spChg>
        <pc:spChg chg="mod topLvl">
          <ac:chgData name="Chris Huntingford (POWER PLATFORM)" userId="ca21fdc5-a129-4c69-bbf3-257923dd10d2" providerId="ADAL" clId="{3162E07E-6665-4E57-837A-7BD56144007F}" dt="2020-04-16T10:48:04.868" v="4037" actId="207"/>
          <ac:spMkLst>
            <pc:docMk/>
            <pc:sldMk cId="3478093211" sldId="10334"/>
            <ac:spMk id="7" creationId="{84388755-149B-44F0-978B-FB8B8A5B45F5}"/>
          </ac:spMkLst>
        </pc:spChg>
        <pc:spChg chg="mod">
          <ac:chgData name="Chris Huntingford (POWER PLATFORM)" userId="ca21fdc5-a129-4c69-bbf3-257923dd10d2" providerId="ADAL" clId="{3162E07E-6665-4E57-837A-7BD56144007F}" dt="2020-04-15T13:14:58.794" v="2512" actId="20577"/>
          <ac:spMkLst>
            <pc:docMk/>
            <pc:sldMk cId="3478093211" sldId="10334"/>
            <ac:spMk id="8" creationId="{1FD703EA-5AA1-40A4-A878-D93D4F3D50AD}"/>
          </ac:spMkLst>
        </pc:spChg>
        <pc:spChg chg="add del">
          <ac:chgData name="Chris Huntingford (POWER PLATFORM)" userId="ca21fdc5-a129-4c69-bbf3-257923dd10d2" providerId="ADAL" clId="{3162E07E-6665-4E57-837A-7BD56144007F}" dt="2020-04-22T20:32:51.353" v="4173"/>
          <ac:spMkLst>
            <pc:docMk/>
            <pc:sldMk cId="3478093211" sldId="10334"/>
            <ac:spMk id="22" creationId="{5665AA35-C995-483C-B3BF-6A245330C1CD}"/>
          </ac:spMkLst>
        </pc:spChg>
        <pc:spChg chg="mod topLvl">
          <ac:chgData name="Chris Huntingford (POWER PLATFORM)" userId="ca21fdc5-a129-4c69-bbf3-257923dd10d2" providerId="ADAL" clId="{3162E07E-6665-4E57-837A-7BD56144007F}" dt="2020-04-16T10:40:57.941" v="4014" actId="207"/>
          <ac:spMkLst>
            <pc:docMk/>
            <pc:sldMk cId="3478093211" sldId="10334"/>
            <ac:spMk id="23" creationId="{98FCC13F-6BCB-4667-BBBB-CD113C734243}"/>
          </ac:spMkLst>
        </pc:spChg>
        <pc:spChg chg="add mod ord">
          <ac:chgData name="Chris Huntingford (POWER PLATFORM)" userId="ca21fdc5-a129-4c69-bbf3-257923dd10d2" providerId="ADAL" clId="{3162E07E-6665-4E57-837A-7BD56144007F}" dt="2020-04-22T20:43:17.742" v="4202" actId="1076"/>
          <ac:spMkLst>
            <pc:docMk/>
            <pc:sldMk cId="3478093211" sldId="10334"/>
            <ac:spMk id="28" creationId="{07B1079B-B5B8-4064-8331-8B7D3763C869}"/>
          </ac:spMkLst>
        </pc:spChg>
        <pc:spChg chg="mod topLvl">
          <ac:chgData name="Chris Huntingford (POWER PLATFORM)" userId="ca21fdc5-a129-4c69-bbf3-257923dd10d2" providerId="ADAL" clId="{3162E07E-6665-4E57-837A-7BD56144007F}" dt="2020-04-22T20:37:15.004" v="4190" actId="478"/>
          <ac:spMkLst>
            <pc:docMk/>
            <pc:sldMk cId="3478093211" sldId="10334"/>
            <ac:spMk id="29" creationId="{EE7C6D21-BA52-48E4-A8EF-96EBF8E90639}"/>
          </ac:spMkLst>
        </pc:spChg>
        <pc:grpChg chg="add del mod">
          <ac:chgData name="Chris Huntingford (POWER PLATFORM)" userId="ca21fdc5-a129-4c69-bbf3-257923dd10d2" providerId="ADAL" clId="{3162E07E-6665-4E57-837A-7BD56144007F}" dt="2020-04-16T10:39:37.039" v="4005" actId="478"/>
          <ac:grpSpMkLst>
            <pc:docMk/>
            <pc:sldMk cId="3478093211" sldId="10334"/>
            <ac:grpSpMk id="9" creationId="{C5C131EA-79F7-40A2-B9B8-E99874D9F815}"/>
          </ac:grpSpMkLst>
        </pc:grpChg>
        <pc:grpChg chg="add del mod">
          <ac:chgData name="Chris Huntingford (POWER PLATFORM)" userId="ca21fdc5-a129-4c69-bbf3-257923dd10d2" providerId="ADAL" clId="{3162E07E-6665-4E57-837A-7BD56144007F}" dt="2020-04-22T20:34:02.036" v="4180" actId="478"/>
          <ac:grpSpMkLst>
            <pc:docMk/>
            <pc:sldMk cId="3478093211" sldId="10334"/>
            <ac:grpSpMk id="11" creationId="{C544A4DE-E7BA-45CA-979E-0D31EC92AC86}"/>
          </ac:grpSpMkLst>
        </pc:grpChg>
        <pc:grpChg chg="add del mod">
          <ac:chgData name="Chris Huntingford (POWER PLATFORM)" userId="ca21fdc5-a129-4c69-bbf3-257923dd10d2" providerId="ADAL" clId="{3162E07E-6665-4E57-837A-7BD56144007F}" dt="2020-04-22T20:23:03.129" v="4155" actId="478"/>
          <ac:grpSpMkLst>
            <pc:docMk/>
            <pc:sldMk cId="3478093211" sldId="10334"/>
            <ac:grpSpMk id="14" creationId="{25F20FB5-5AA9-4A33-BC11-72F49B2485FD}"/>
          </ac:grpSpMkLst>
        </pc:grpChg>
        <pc:grpChg chg="add del mod">
          <ac:chgData name="Chris Huntingford (POWER PLATFORM)" userId="ca21fdc5-a129-4c69-bbf3-257923dd10d2" providerId="ADAL" clId="{3162E07E-6665-4E57-837A-7BD56144007F}" dt="2020-04-22T20:28:16.495" v="4171" actId="478"/>
          <ac:grpSpMkLst>
            <pc:docMk/>
            <pc:sldMk cId="3478093211" sldId="10334"/>
            <ac:grpSpMk id="16" creationId="{7F895DE0-44FE-4D8E-BEF5-A484F75A30BE}"/>
          </ac:grpSpMkLst>
        </pc:grpChg>
        <pc:grpChg chg="add del mod">
          <ac:chgData name="Chris Huntingford (POWER PLATFORM)" userId="ca21fdc5-a129-4c69-bbf3-257923dd10d2" providerId="ADAL" clId="{3162E07E-6665-4E57-837A-7BD56144007F}" dt="2020-04-22T20:27:15.292" v="4163" actId="478"/>
          <ac:grpSpMkLst>
            <pc:docMk/>
            <pc:sldMk cId="3478093211" sldId="10334"/>
            <ac:grpSpMk id="18" creationId="{CAFE5DA2-0E99-4C35-BF7E-8095D1110F12}"/>
          </ac:grpSpMkLst>
        </pc:grpChg>
        <pc:grpChg chg="add del mod">
          <ac:chgData name="Chris Huntingford (POWER PLATFORM)" userId="ca21fdc5-a129-4c69-bbf3-257923dd10d2" providerId="ADAL" clId="{3162E07E-6665-4E57-837A-7BD56144007F}" dt="2020-04-16T10:46:57.789" v="4029" actId="478"/>
          <ac:grpSpMkLst>
            <pc:docMk/>
            <pc:sldMk cId="3478093211" sldId="10334"/>
            <ac:grpSpMk id="20" creationId="{2018B991-6029-4873-A2C7-139D64849AD0}"/>
          </ac:grpSpMkLst>
        </pc:grpChg>
        <pc:grpChg chg="add del mod">
          <ac:chgData name="Chris Huntingford (POWER PLATFORM)" userId="ca21fdc5-a129-4c69-bbf3-257923dd10d2" providerId="ADAL" clId="{3162E07E-6665-4E57-837A-7BD56144007F}" dt="2020-02-05T12:15:39.192" v="604" actId="165"/>
          <ac:grpSpMkLst>
            <pc:docMk/>
            <pc:sldMk cId="3478093211" sldId="10334"/>
            <ac:grpSpMk id="22" creationId="{389AFF69-9161-4B53-BF5E-DC8724E6EA5C}"/>
          </ac:grpSpMkLst>
        </pc:grpChg>
        <pc:grpChg chg="add del mod">
          <ac:chgData name="Chris Huntingford (POWER PLATFORM)" userId="ca21fdc5-a129-4c69-bbf3-257923dd10d2" providerId="ADAL" clId="{3162E07E-6665-4E57-837A-7BD56144007F}" dt="2020-04-16T10:39:39.280" v="4006" actId="478"/>
          <ac:grpSpMkLst>
            <pc:docMk/>
            <pc:sldMk cId="3478093211" sldId="10334"/>
            <ac:grpSpMk id="27" creationId="{2E138DB8-5071-46FA-BC10-C14974C28225}"/>
          </ac:grpSpMkLst>
        </pc:grpChg>
        <pc:grpChg chg="add del mod">
          <ac:chgData name="Chris Huntingford (POWER PLATFORM)" userId="ca21fdc5-a129-4c69-bbf3-257923dd10d2" providerId="ADAL" clId="{3162E07E-6665-4E57-837A-7BD56144007F}" dt="2020-02-05T12:21:53.281" v="685" actId="478"/>
          <ac:grpSpMkLst>
            <pc:docMk/>
            <pc:sldMk cId="3478093211" sldId="10334"/>
            <ac:grpSpMk id="28" creationId="{7A9DC444-45EE-4195-91B2-0DF27C46370D}"/>
          </ac:grpSpMkLst>
        </pc:grpChg>
        <pc:grpChg chg="add del mod">
          <ac:chgData name="Chris Huntingford (POWER PLATFORM)" userId="ca21fdc5-a129-4c69-bbf3-257923dd10d2" providerId="ADAL" clId="{3162E07E-6665-4E57-837A-7BD56144007F}" dt="2020-04-22T20:37:15.004" v="4190" actId="478"/>
          <ac:grpSpMkLst>
            <pc:docMk/>
            <pc:sldMk cId="3478093211" sldId="10334"/>
            <ac:grpSpMk id="33" creationId="{DEC033D2-D28A-472C-BB52-C372E5B79591}"/>
          </ac:grpSpMkLst>
        </pc:grpChg>
        <pc:picChg chg="add del mod topLvl">
          <ac:chgData name="Chris Huntingford (POWER PLATFORM)" userId="ca21fdc5-a129-4c69-bbf3-257923dd10d2" providerId="ADAL" clId="{3162E07E-6665-4E57-837A-7BD56144007F}" dt="2020-04-22T20:28:16.495" v="4171" actId="478"/>
          <ac:picMkLst>
            <pc:docMk/>
            <pc:sldMk cId="3478093211" sldId="10334"/>
            <ac:picMk id="10" creationId="{0189F20E-B11E-488C-B7AE-34ED72A1EFA5}"/>
          </ac:picMkLst>
        </pc:picChg>
        <pc:picChg chg="add del mod topLvl">
          <ac:chgData name="Chris Huntingford (POWER PLATFORM)" userId="ca21fdc5-a129-4c69-bbf3-257923dd10d2" providerId="ADAL" clId="{3162E07E-6665-4E57-837A-7BD56144007F}" dt="2020-04-22T20:27:15.292" v="4163" actId="478"/>
          <ac:picMkLst>
            <pc:docMk/>
            <pc:sldMk cId="3478093211" sldId="10334"/>
            <ac:picMk id="12" creationId="{EFD1074A-5E3C-4897-8780-49E00E92654E}"/>
          </ac:picMkLst>
        </pc:picChg>
        <pc:picChg chg="mod">
          <ac:chgData name="Chris Huntingford (POWER PLATFORM)" userId="ca21fdc5-a129-4c69-bbf3-257923dd10d2" providerId="ADAL" clId="{3162E07E-6665-4E57-837A-7BD56144007F}" dt="2020-02-05T12:26:29.311" v="707" actId="1076"/>
          <ac:picMkLst>
            <pc:docMk/>
            <pc:sldMk cId="3478093211" sldId="10334"/>
            <ac:picMk id="13" creationId="{9512F81B-328A-420A-B7D9-B50B7F7C93B0}"/>
          </ac:picMkLst>
        </pc:picChg>
        <pc:picChg chg="add mod">
          <ac:chgData name="Chris Huntingford (POWER PLATFORM)" userId="ca21fdc5-a129-4c69-bbf3-257923dd10d2" providerId="ADAL" clId="{3162E07E-6665-4E57-837A-7BD56144007F}" dt="2020-04-22T20:25:09.939" v="4162" actId="1076"/>
          <ac:picMkLst>
            <pc:docMk/>
            <pc:sldMk cId="3478093211" sldId="10334"/>
            <ac:picMk id="15" creationId="{195FAC46-EECE-46AE-902C-7DD5AC43C42B}"/>
          </ac:picMkLst>
        </pc:picChg>
        <pc:picChg chg="add del mod topLvl">
          <ac:chgData name="Chris Huntingford (POWER PLATFORM)" userId="ca21fdc5-a129-4c69-bbf3-257923dd10d2" providerId="ADAL" clId="{3162E07E-6665-4E57-837A-7BD56144007F}" dt="2020-04-16T10:46:57.789" v="4029" actId="478"/>
          <ac:picMkLst>
            <pc:docMk/>
            <pc:sldMk cId="3478093211" sldId="10334"/>
            <ac:picMk id="15" creationId="{B5DDD22A-DEDF-4CEB-BA1D-74A31F2492FE}"/>
          </ac:picMkLst>
        </pc:picChg>
        <pc:picChg chg="add del mod topLvl">
          <ac:chgData name="Chris Huntingford (POWER PLATFORM)" userId="ca21fdc5-a129-4c69-bbf3-257923dd10d2" providerId="ADAL" clId="{3162E07E-6665-4E57-837A-7BD56144007F}" dt="2020-04-16T10:39:37.039" v="4005" actId="478"/>
          <ac:picMkLst>
            <pc:docMk/>
            <pc:sldMk cId="3478093211" sldId="10334"/>
            <ac:picMk id="17" creationId="{6E3DF63D-391B-45C9-A183-95770432D05D}"/>
          </ac:picMkLst>
        </pc:picChg>
        <pc:picChg chg="add del mod topLvl">
          <ac:chgData name="Chris Huntingford (POWER PLATFORM)" userId="ca21fdc5-a129-4c69-bbf3-257923dd10d2" providerId="ADAL" clId="{3162E07E-6665-4E57-837A-7BD56144007F}" dt="2020-04-22T20:34:02.036" v="4180" actId="478"/>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4-22T20:28:02.023" v="4170" actId="1076"/>
          <ac:picMkLst>
            <pc:docMk/>
            <pc:sldMk cId="3478093211" sldId="10334"/>
            <ac:picMk id="20" creationId="{E9A48379-3B5B-44B8-A0EF-E6D2538F07AF}"/>
          </ac:picMkLst>
        </pc:picChg>
        <pc:picChg chg="add del mod topLvl">
          <ac:chgData name="Chris Huntingford (POWER PLATFORM)" userId="ca21fdc5-a129-4c69-bbf3-257923dd10d2" providerId="ADAL" clId="{3162E07E-6665-4E57-837A-7BD56144007F}" dt="2020-04-22T20:23:03.129" v="4155" actId="478"/>
          <ac:picMkLst>
            <pc:docMk/>
            <pc:sldMk cId="3478093211" sldId="10334"/>
            <ac:picMk id="21" creationId="{0F68CA45-06BB-4070-ACD7-050E43182AD2}"/>
          </ac:picMkLst>
        </pc:picChg>
        <pc:picChg chg="add mod">
          <ac:chgData name="Chris Huntingford (POWER PLATFORM)" userId="ca21fdc5-a129-4c69-bbf3-257923dd10d2" providerId="ADAL" clId="{3162E07E-6665-4E57-837A-7BD56144007F}" dt="2020-04-16T10:41:05.688" v="4015" actId="1076"/>
          <ac:picMkLst>
            <pc:docMk/>
            <pc:sldMk cId="3478093211" sldId="10334"/>
            <ac:picMk id="24" creationId="{8D1741FC-F49E-4B5B-8241-2CCE8864FFE4}"/>
          </ac:picMkLst>
        </pc:picChg>
        <pc:picChg chg="del mod topLvl">
          <ac:chgData name="Chris Huntingford (POWER PLATFORM)" userId="ca21fdc5-a129-4c69-bbf3-257923dd10d2" providerId="ADAL" clId="{3162E07E-6665-4E57-837A-7BD56144007F}" dt="2020-02-05T12:19:59.407" v="608" actId="478"/>
          <ac:picMkLst>
            <pc:docMk/>
            <pc:sldMk cId="3478093211" sldId="10334"/>
            <ac:picMk id="24" creationId="{9895B011-6B79-4F05-8D2A-A4C103D3BCF8}"/>
          </ac:picMkLst>
        </pc:picChg>
        <pc:picChg chg="add del mod topLvl">
          <ac:chgData name="Chris Huntingford (POWER PLATFORM)" userId="ca21fdc5-a129-4c69-bbf3-257923dd10d2" providerId="ADAL" clId="{3162E07E-6665-4E57-837A-7BD56144007F}" dt="2020-04-16T10:39:39.280" v="4006" actId="478"/>
          <ac:picMkLst>
            <pc:docMk/>
            <pc:sldMk cId="3478093211" sldId="10334"/>
            <ac:picMk id="26" creationId="{48B7387E-3E2A-41A2-A7D3-D2F23679F2A4}"/>
          </ac:picMkLst>
        </pc:picChg>
        <pc:picChg chg="add mod">
          <ac:chgData name="Chris Huntingford (POWER PLATFORM)" userId="ca21fdc5-a129-4c69-bbf3-257923dd10d2" providerId="ADAL" clId="{3162E07E-6665-4E57-837A-7BD56144007F}" dt="2020-04-22T20:33:56.278" v="4179" actId="1076"/>
          <ac:picMkLst>
            <pc:docMk/>
            <pc:sldMk cId="3478093211" sldId="10334"/>
            <ac:picMk id="26" creationId="{A9CEEF10-FA93-4CF2-BD2C-FCBD5F65BFD6}"/>
          </ac:picMkLst>
        </pc:picChg>
        <pc:picChg chg="del topLvl">
          <ac:chgData name="Chris Huntingford (POWER PLATFORM)" userId="ca21fdc5-a129-4c69-bbf3-257923dd10d2" providerId="ADAL" clId="{3162E07E-6665-4E57-837A-7BD56144007F}" dt="2020-02-05T12:21:53.281" v="685" actId="478"/>
          <ac:picMkLst>
            <pc:docMk/>
            <pc:sldMk cId="3478093211" sldId="10334"/>
            <ac:picMk id="30" creationId="{4E4376F3-D1B1-4CB7-9396-F7A200B7ECD6}"/>
          </ac:picMkLst>
        </pc:picChg>
        <pc:picChg chg="add mod">
          <ac:chgData name="Chris Huntingford (POWER PLATFORM)" userId="ca21fdc5-a129-4c69-bbf3-257923dd10d2" providerId="ADAL" clId="{3162E07E-6665-4E57-837A-7BD56144007F}" dt="2020-04-15T13:06:47.630" v="1980"/>
          <ac:picMkLst>
            <pc:docMk/>
            <pc:sldMk cId="3478093211" sldId="10334"/>
            <ac:picMk id="30" creationId="{FBE3776F-7FB1-41B1-ADBD-339CD4A9E9ED}"/>
          </ac:picMkLst>
        </pc:picChg>
        <pc:picChg chg="add mod">
          <ac:chgData name="Chris Huntingford (POWER PLATFORM)" userId="ca21fdc5-a129-4c69-bbf3-257923dd10d2" providerId="ADAL" clId="{3162E07E-6665-4E57-837A-7BD56144007F}" dt="2020-04-16T10:42:21.087" v="4028" actId="1036"/>
          <ac:picMkLst>
            <pc:docMk/>
            <pc:sldMk cId="3478093211" sldId="10334"/>
            <ac:picMk id="31" creationId="{39E57F7B-2294-4855-9BD7-EED68B4BAD68}"/>
          </ac:picMkLst>
        </pc:picChg>
        <pc:picChg chg="add del mod topLvl">
          <ac:chgData name="Chris Huntingford (POWER PLATFORM)" userId="ca21fdc5-a129-4c69-bbf3-257923dd10d2" providerId="ADAL" clId="{3162E07E-6665-4E57-837A-7BD56144007F}" dt="2020-04-22T20:37:15.004" v="4190" actId="478"/>
          <ac:picMkLst>
            <pc:docMk/>
            <pc:sldMk cId="3478093211" sldId="10334"/>
            <ac:picMk id="32" creationId="{E403A44B-6F09-44C7-BF05-534E4C641B79}"/>
          </ac:picMkLst>
        </pc:picChg>
        <pc:picChg chg="add mod">
          <ac:chgData name="Chris Huntingford (POWER PLATFORM)" userId="ca21fdc5-a129-4c69-bbf3-257923dd10d2" providerId="ADAL" clId="{3162E07E-6665-4E57-837A-7BD56144007F}" dt="2020-04-22T20:37:12.257" v="4189" actId="1076"/>
          <ac:picMkLst>
            <pc:docMk/>
            <pc:sldMk cId="3478093211" sldId="10334"/>
            <ac:picMk id="34" creationId="{C5D0A659-63EB-4636-9C36-BAA1479822FF}"/>
          </ac:picMkLst>
        </pc:picChg>
        <pc:picChg chg="add mod">
          <ac:chgData name="Chris Huntingford (POWER PLATFORM)" userId="ca21fdc5-a129-4c69-bbf3-257923dd10d2" providerId="ADAL" clId="{3162E07E-6665-4E57-837A-7BD56144007F}" dt="2020-04-16T10:48:14.918" v="4038" actId="1076"/>
          <ac:picMkLst>
            <pc:docMk/>
            <pc:sldMk cId="3478093211" sldId="10334"/>
            <ac:picMk id="35" creationId="{511C17EB-1019-4DEF-A7A1-72FE1A27937A}"/>
          </ac:picMkLst>
        </pc:picChg>
        <pc:picChg chg="add mod">
          <ac:chgData name="Chris Huntingford (POWER PLATFORM)" userId="ca21fdc5-a129-4c69-bbf3-257923dd10d2" providerId="ADAL" clId="{3162E07E-6665-4E57-837A-7BD56144007F}" dt="2020-04-22T20:41:00.412" v="4198" actId="1076"/>
          <ac:picMkLst>
            <pc:docMk/>
            <pc:sldMk cId="3478093211" sldId="10334"/>
            <ac:picMk id="37" creationId="{BCC0A74B-6A90-46BE-8E18-3A13E6BBBA73}"/>
          </ac:picMkLst>
        </pc:picChg>
      </pc:sldChg>
      <pc:sldChg chg="del">
        <pc:chgData name="Chris Huntingford (POWER PLATFORM)" userId="ca21fdc5-a129-4c69-bbf3-257923dd10d2" providerId="ADAL" clId="{3162E07E-6665-4E57-837A-7BD56144007F}" dt="2020-04-15T12:44:49.807" v="1951" actId="47"/>
        <pc:sldMkLst>
          <pc:docMk/>
          <pc:sldMk cId="1331828901" sldId="2076136517"/>
        </pc:sldMkLst>
      </pc:sldChg>
      <pc:sldChg chg="del">
        <pc:chgData name="Chris Huntingford (POWER PLATFORM)" userId="ca21fdc5-a129-4c69-bbf3-257923dd10d2" providerId="ADAL" clId="{3162E07E-6665-4E57-837A-7BD56144007F}" dt="2020-04-15T12:43:35.634" v="1940" actId="47"/>
        <pc:sldMkLst>
          <pc:docMk/>
          <pc:sldMk cId="1216170123" sldId="2076136524"/>
        </pc:sldMkLst>
      </pc:sldChg>
      <pc:sldChg chg="del">
        <pc:chgData name="Chris Huntingford (POWER PLATFORM)" userId="ca21fdc5-a129-4c69-bbf3-257923dd10d2" providerId="ADAL" clId="{3162E07E-6665-4E57-837A-7BD56144007F}" dt="2020-04-15T12:44:47.451" v="1948" actId="47"/>
        <pc:sldMkLst>
          <pc:docMk/>
          <pc:sldMk cId="2042377855" sldId="2076136561"/>
        </pc:sldMkLst>
      </pc:sldChg>
      <pc:sldChg chg="del">
        <pc:chgData name="Chris Huntingford (POWER PLATFORM)" userId="ca21fdc5-a129-4c69-bbf3-257923dd10d2" providerId="ADAL" clId="{3162E07E-6665-4E57-837A-7BD56144007F}" dt="2020-04-15T12:44:48.397" v="1949" actId="47"/>
        <pc:sldMkLst>
          <pc:docMk/>
          <pc:sldMk cId="2319452159" sldId="2076136562"/>
        </pc:sldMkLst>
      </pc:sldChg>
      <pc:sldChg chg="del">
        <pc:chgData name="Chris Huntingford (POWER PLATFORM)" userId="ca21fdc5-a129-4c69-bbf3-257923dd10d2" providerId="ADAL" clId="{3162E07E-6665-4E57-837A-7BD56144007F}" dt="2020-04-15T12:44:54.831" v="1957" actId="47"/>
        <pc:sldMkLst>
          <pc:docMk/>
          <pc:sldMk cId="2014765308" sldId="2076136563"/>
        </pc:sldMkLst>
      </pc:sldChg>
      <pc:sldChg chg="del">
        <pc:chgData name="Chris Huntingford (POWER PLATFORM)" userId="ca21fdc5-a129-4c69-bbf3-257923dd10d2" providerId="ADAL" clId="{3162E07E-6665-4E57-837A-7BD56144007F}" dt="2020-04-15T12:44:49.041" v="1950" actId="47"/>
        <pc:sldMkLst>
          <pc:docMk/>
          <pc:sldMk cId="1126133640" sldId="2076136969"/>
        </pc:sldMkLst>
      </pc:sldChg>
      <pc:sldChg chg="del ord">
        <pc:chgData name="Chris Huntingford (POWER PLATFORM)" userId="ca21fdc5-a129-4c69-bbf3-257923dd10d2" providerId="ADAL" clId="{3162E07E-6665-4E57-837A-7BD56144007F}" dt="2020-04-15T13:07:08.016" v="1982" actId="47"/>
        <pc:sldMkLst>
          <pc:docMk/>
          <pc:sldMk cId="755456385" sldId="2076136971"/>
        </pc:sldMkLst>
      </pc:sldChg>
      <pc:sldChg chg="ord">
        <pc:chgData name="Chris Huntingford (POWER PLATFORM)" userId="ca21fdc5-a129-4c69-bbf3-257923dd10d2" providerId="ADAL" clId="{3162E07E-6665-4E57-837A-7BD56144007F}" dt="2020-04-15T13:06:29.851" v="1977"/>
        <pc:sldMkLst>
          <pc:docMk/>
          <pc:sldMk cId="503167569" sldId="2076137153"/>
        </pc:sldMkLst>
      </pc:sldChg>
      <pc:sldChg chg="addSp delSp modSp add del mod ord">
        <pc:chgData name="Chris Huntingford (POWER PLATFORM)" userId="ca21fdc5-a129-4c69-bbf3-257923dd10d2" providerId="ADAL" clId="{3162E07E-6665-4E57-837A-7BD56144007F}" dt="2020-04-15T13:07:31.117" v="1985" actId="4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sldChg chg="addSp delSp modSp add mod setBg">
        <pc:chgData name="Chris Huntingford (POWER PLATFORM)" userId="ca21fdc5-a129-4c69-bbf3-257923dd10d2" providerId="ADAL" clId="{3162E07E-6665-4E57-837A-7BD56144007F}" dt="2020-04-15T12:30:10.152" v="1116" actId="1076"/>
        <pc:sldMkLst>
          <pc:docMk/>
          <pc:sldMk cId="2185636173" sldId="2076137166"/>
        </pc:sldMkLst>
        <pc:spChg chg="mod">
          <ac:chgData name="Chris Huntingford (POWER PLATFORM)" userId="ca21fdc5-a129-4c69-bbf3-257923dd10d2" providerId="ADAL" clId="{3162E07E-6665-4E57-837A-7BD56144007F}" dt="2020-04-15T12:28:20.118" v="1089" actId="14100"/>
          <ac:spMkLst>
            <pc:docMk/>
            <pc:sldMk cId="2185636173" sldId="2076137166"/>
            <ac:spMk id="2" creationId="{DE8582C8-9E7D-4956-AEEA-D61D450859BF}"/>
          </ac:spMkLst>
        </pc:spChg>
        <pc:spChg chg="add mod">
          <ac:chgData name="Chris Huntingford (POWER PLATFORM)" userId="ca21fdc5-a129-4c69-bbf3-257923dd10d2" providerId="ADAL" clId="{3162E07E-6665-4E57-837A-7BD56144007F}" dt="2020-04-15T12:30:10.152" v="1116" actId="1076"/>
          <ac:spMkLst>
            <pc:docMk/>
            <pc:sldMk cId="2185636173" sldId="2076137166"/>
            <ac:spMk id="9" creationId="{003A073F-70EC-4E0C-B2CD-4E4694F38B07}"/>
          </ac:spMkLst>
        </pc:spChg>
        <pc:spChg chg="del">
          <ac:chgData name="Chris Huntingford (POWER PLATFORM)" userId="ca21fdc5-a129-4c69-bbf3-257923dd10d2" providerId="ADAL" clId="{3162E07E-6665-4E57-837A-7BD56144007F}" dt="2020-02-06T09:28:08.451" v="1047"/>
          <ac:spMkLst>
            <pc:docMk/>
            <pc:sldMk cId="2185636173" sldId="2076137166"/>
            <ac:spMk id="10" creationId="{0BC9EFE1-D8CB-4668-9980-DB108327A794}"/>
          </ac:spMkLst>
        </pc:spChg>
        <pc:spChg chg="del">
          <ac:chgData name="Chris Huntingford (POWER PLATFORM)" userId="ca21fdc5-a129-4c69-bbf3-257923dd10d2" providerId="ADAL" clId="{3162E07E-6665-4E57-837A-7BD56144007F}" dt="2020-02-06T09:28:08.451" v="1047"/>
          <ac:spMkLst>
            <pc:docMk/>
            <pc:sldMk cId="2185636173" sldId="2076137166"/>
            <ac:spMk id="14" creationId="{77DA6D33-2D62-458C-BF5D-DBF612FD557E}"/>
          </ac:spMkLst>
        </pc:spChg>
        <pc:picChg chg="add mod">
          <ac:chgData name="Chris Huntingford (POWER PLATFORM)" userId="ca21fdc5-a129-4c69-bbf3-257923dd10d2" providerId="ADAL" clId="{3162E07E-6665-4E57-837A-7BD56144007F}" dt="2020-04-15T12:27:26.495" v="1071" actId="1076"/>
          <ac:picMkLst>
            <pc:docMk/>
            <pc:sldMk cId="2185636173" sldId="2076137166"/>
            <ac:picMk id="4" creationId="{6EBDF2A9-101F-4D93-AAA1-A7874264E626}"/>
          </ac:picMkLst>
        </pc:picChg>
        <pc:picChg chg="del">
          <ac:chgData name="Chris Huntingford (POWER PLATFORM)" userId="ca21fdc5-a129-4c69-bbf3-257923dd10d2" providerId="ADAL" clId="{3162E07E-6665-4E57-837A-7BD56144007F}" dt="2020-04-15T12:19:45.159" v="1063" actId="478"/>
          <ac:picMkLst>
            <pc:docMk/>
            <pc:sldMk cId="2185636173" sldId="2076137166"/>
            <ac:picMk id="7" creationId="{E41B2B67-EB8C-4B12-9A82-75EE090A2B6D}"/>
          </ac:picMkLst>
        </pc:picChg>
        <pc:picChg chg="add mod">
          <ac:chgData name="Chris Huntingford (POWER PLATFORM)" userId="ca21fdc5-a129-4c69-bbf3-257923dd10d2" providerId="ADAL" clId="{3162E07E-6665-4E57-837A-7BD56144007F}" dt="2020-04-15T12:27:45.751" v="1078" actId="1076"/>
          <ac:picMkLst>
            <pc:docMk/>
            <pc:sldMk cId="2185636173" sldId="2076137166"/>
            <ac:picMk id="8" creationId="{3BAE8397-E55C-4F17-9C9E-37561C03C34C}"/>
          </ac:picMkLst>
        </pc:picChg>
        <pc:picChg chg="del">
          <ac:chgData name="Chris Huntingford (POWER PLATFORM)" userId="ca21fdc5-a129-4c69-bbf3-257923dd10d2" providerId="ADAL" clId="{3162E07E-6665-4E57-837A-7BD56144007F}" dt="2020-02-06T09:28:08.451" v="1047"/>
          <ac:picMkLst>
            <pc:docMk/>
            <pc:sldMk cId="2185636173" sldId="2076137166"/>
            <ac:picMk id="12" creationId="{7CBAE1BD-B8E4-4029-8AA2-C77E4FED9864}"/>
          </ac:picMkLst>
        </pc:picChg>
      </pc:sldChg>
      <pc:sldChg chg="addSp add del ord modNotesTx">
        <pc:chgData name="Chris Huntingford (POWER PLATFORM)" userId="ca21fdc5-a129-4c69-bbf3-257923dd10d2" providerId="ADAL" clId="{3162E07E-6665-4E57-837A-7BD56144007F}" dt="2020-04-22T20:12:50.452" v="4148" actId="47"/>
        <pc:sldMkLst>
          <pc:docMk/>
          <pc:sldMk cId="2248864961" sldId="2076137167"/>
        </pc:sldMkLst>
        <pc:picChg chg="add">
          <ac:chgData name="Chris Huntingford (POWER PLATFORM)" userId="ca21fdc5-a129-4c69-bbf3-257923dd10d2" providerId="ADAL" clId="{3162E07E-6665-4E57-837A-7BD56144007F}" dt="2020-02-06T09:29:13.632" v="1049"/>
          <ac:picMkLst>
            <pc:docMk/>
            <pc:sldMk cId="2248864961" sldId="2076137167"/>
            <ac:picMk id="2050" creationId="{406BBFA9-D749-44FB-B758-79FCCAE2C397}"/>
          </ac:picMkLst>
        </pc:picChg>
      </pc:sldChg>
      <pc:sldChg chg="addSp delSp modSp add mod modShow">
        <pc:chgData name="Chris Huntingford (POWER PLATFORM)" userId="ca21fdc5-a129-4c69-bbf3-257923dd10d2" providerId="ADAL" clId="{3162E07E-6665-4E57-837A-7BD56144007F}" dt="2020-04-20T12:25:41.620" v="4145" actId="729"/>
        <pc:sldMkLst>
          <pc:docMk/>
          <pc:sldMk cId="2367804649" sldId="2076137168"/>
        </pc:sldMkLst>
        <pc:spChg chg="mod">
          <ac:chgData name="Chris Huntingford (POWER PLATFORM)" userId="ca21fdc5-a129-4c69-bbf3-257923dd10d2" providerId="ADAL" clId="{3162E07E-6665-4E57-837A-7BD56144007F}" dt="2020-04-15T12:33:21.955" v="1159" actId="20577"/>
          <ac:spMkLst>
            <pc:docMk/>
            <pc:sldMk cId="2367804649" sldId="2076137168"/>
            <ac:spMk id="2" creationId="{8BEAC48B-0406-458D-BAEB-406C6A43FA08}"/>
          </ac:spMkLst>
        </pc:spChg>
        <pc:spChg chg="del mod">
          <ac:chgData name="Chris Huntingford (POWER PLATFORM)" userId="ca21fdc5-a129-4c69-bbf3-257923dd10d2" providerId="ADAL" clId="{3162E07E-6665-4E57-837A-7BD56144007F}" dt="2020-04-15T12:37:57.533" v="1463" actId="478"/>
          <ac:spMkLst>
            <pc:docMk/>
            <pc:sldMk cId="2367804649" sldId="2076137168"/>
            <ac:spMk id="3" creationId="{0C10470C-6D8F-4B2F-AED5-FA3E8C513686}"/>
          </ac:spMkLst>
        </pc:spChg>
        <pc:spChg chg="add del mod">
          <ac:chgData name="Chris Huntingford (POWER PLATFORM)" userId="ca21fdc5-a129-4c69-bbf3-257923dd10d2" providerId="ADAL" clId="{3162E07E-6665-4E57-837A-7BD56144007F}" dt="2020-04-15T12:38:00.115" v="1464" actId="478"/>
          <ac:spMkLst>
            <pc:docMk/>
            <pc:sldMk cId="2367804649" sldId="2076137168"/>
            <ac:spMk id="7" creationId="{ED5420F2-4A6F-4677-B92D-72459F266FAE}"/>
          </ac:spMkLst>
        </pc:spChg>
        <pc:graphicFrameChg chg="add mod modGraphic">
          <ac:chgData name="Chris Huntingford (POWER PLATFORM)" userId="ca21fdc5-a129-4c69-bbf3-257923dd10d2" providerId="ADAL" clId="{3162E07E-6665-4E57-837A-7BD56144007F}" dt="2020-04-20T12:21:16.791" v="4048" actId="20577"/>
          <ac:graphicFrameMkLst>
            <pc:docMk/>
            <pc:sldMk cId="2367804649" sldId="2076137168"/>
            <ac:graphicFrameMk id="4" creationId="{0FF57792-0DC5-419E-9F50-EBA5DAD1FF8C}"/>
          </ac:graphicFrameMkLst>
        </pc:graphicFrameChg>
      </pc:sldChg>
      <pc:sldChg chg="add">
        <pc:chgData name="Chris Huntingford (POWER PLATFORM)" userId="ca21fdc5-a129-4c69-bbf3-257923dd10d2" providerId="ADAL" clId="{3162E07E-6665-4E57-837A-7BD56144007F}" dt="2020-04-15T12:40:09.322" v="1470" actId="22"/>
        <pc:sldMkLst>
          <pc:docMk/>
          <pc:sldMk cId="49616285" sldId="2076137169"/>
        </pc:sldMkLst>
      </pc:sldChg>
      <pc:sldChg chg="add modNotesTx">
        <pc:chgData name="Chris Huntingford (POWER PLATFORM)" userId="ca21fdc5-a129-4c69-bbf3-257923dd10d2" providerId="ADAL" clId="{3162E07E-6665-4E57-837A-7BD56144007F}" dt="2020-04-15T12:42:44.765" v="1937" actId="20577"/>
        <pc:sldMkLst>
          <pc:docMk/>
          <pc:sldMk cId="3248026230" sldId="2076137170"/>
        </pc:sldMkLst>
      </pc:sldChg>
      <pc:sldChg chg="add">
        <pc:chgData name="Chris Huntingford (POWER PLATFORM)" userId="ca21fdc5-a129-4c69-bbf3-257923dd10d2" providerId="ADAL" clId="{3162E07E-6665-4E57-837A-7BD56144007F}" dt="2020-04-15T12:40:09.322" v="1470" actId="22"/>
        <pc:sldMkLst>
          <pc:docMk/>
          <pc:sldMk cId="2181830556" sldId="2076137171"/>
        </pc:sldMkLst>
      </pc:sldChg>
      <pc:sldChg chg="add">
        <pc:chgData name="Chris Huntingford (POWER PLATFORM)" userId="ca21fdc5-a129-4c69-bbf3-257923dd10d2" providerId="ADAL" clId="{3162E07E-6665-4E57-837A-7BD56144007F}" dt="2020-04-15T12:40:09.322" v="1470" actId="22"/>
        <pc:sldMkLst>
          <pc:docMk/>
          <pc:sldMk cId="981187072" sldId="2076137172"/>
        </pc:sldMkLst>
      </pc:sldChg>
      <pc:sldChg chg="modSp add">
        <pc:chgData name="Chris Huntingford (POWER PLATFORM)" userId="ca21fdc5-a129-4c69-bbf3-257923dd10d2" providerId="ADAL" clId="{3162E07E-6665-4E57-837A-7BD56144007F}" dt="2020-04-15T12:44:32.002" v="1947" actId="20577"/>
        <pc:sldMkLst>
          <pc:docMk/>
          <pc:sldMk cId="2041422452" sldId="2076137173"/>
        </pc:sldMkLst>
        <pc:spChg chg="mod">
          <ac:chgData name="Chris Huntingford (POWER PLATFORM)" userId="ca21fdc5-a129-4c69-bbf3-257923dd10d2" providerId="ADAL" clId="{3162E07E-6665-4E57-837A-7BD56144007F}" dt="2020-04-15T12:44:32.002" v="1947" actId="20577"/>
          <ac:spMkLst>
            <pc:docMk/>
            <pc:sldMk cId="2041422452" sldId="2076137173"/>
            <ac:spMk id="416" creationId="{002E5794-871F-40C2-A1EB-EE7F9D137F08}"/>
          </ac:spMkLst>
        </pc:spChg>
      </pc:sldChg>
      <pc:sldChg chg="add">
        <pc:chgData name="Chris Huntingford (POWER PLATFORM)" userId="ca21fdc5-a129-4c69-bbf3-257923dd10d2" providerId="ADAL" clId="{3162E07E-6665-4E57-837A-7BD56144007F}" dt="2020-04-15T12:44:21.765" v="1941" actId="22"/>
        <pc:sldMkLst>
          <pc:docMk/>
          <pc:sldMk cId="3018520063" sldId="2076137174"/>
        </pc:sldMkLst>
      </pc:sldChg>
      <pc:sldChg chg="add">
        <pc:chgData name="Chris Huntingford (POWER PLATFORM)" userId="ca21fdc5-a129-4c69-bbf3-257923dd10d2" providerId="ADAL" clId="{3162E07E-6665-4E57-837A-7BD56144007F}" dt="2020-04-15T12:45:16.032" v="1958" actId="22"/>
        <pc:sldMkLst>
          <pc:docMk/>
          <pc:sldMk cId="1316624059" sldId="2076137175"/>
        </pc:sldMkLst>
      </pc:sldChg>
      <pc:sldChg chg="add">
        <pc:chgData name="Chris Huntingford (POWER PLATFORM)" userId="ca21fdc5-a129-4c69-bbf3-257923dd10d2" providerId="ADAL" clId="{3162E07E-6665-4E57-837A-7BD56144007F}" dt="2020-04-15T12:45:39.230" v="1960" actId="22"/>
        <pc:sldMkLst>
          <pc:docMk/>
          <pc:sldMk cId="2777382488" sldId="2076137176"/>
        </pc:sldMkLst>
      </pc:sldChg>
      <pc:sldChg chg="add">
        <pc:chgData name="Chris Huntingford (POWER PLATFORM)" userId="ca21fdc5-a129-4c69-bbf3-257923dd10d2" providerId="ADAL" clId="{3162E07E-6665-4E57-837A-7BD56144007F}" dt="2020-04-15T12:53:49.648" v="1961" actId="22"/>
        <pc:sldMkLst>
          <pc:docMk/>
          <pc:sldMk cId="3190594652" sldId="2076137177"/>
        </pc:sldMkLst>
      </pc:sldChg>
      <pc:sldChg chg="add ord">
        <pc:chgData name="Chris Huntingford (POWER PLATFORM)" userId="ca21fdc5-a129-4c69-bbf3-257923dd10d2" providerId="ADAL" clId="{3162E07E-6665-4E57-837A-7BD56144007F}" dt="2020-04-22T20:10:52.516" v="4147"/>
        <pc:sldMkLst>
          <pc:docMk/>
          <pc:sldMk cId="2197475078" sldId="2076137178"/>
        </pc:sldMkLst>
      </pc:sldChg>
      <pc:sldChg chg="add">
        <pc:chgData name="Chris Huntingford (POWER PLATFORM)" userId="ca21fdc5-a129-4c69-bbf3-257923dd10d2" providerId="ADAL" clId="{3162E07E-6665-4E57-837A-7BD56144007F}" dt="2020-04-15T13:04:56.435" v="1970" actId="22"/>
        <pc:sldMkLst>
          <pc:docMk/>
          <pc:sldMk cId="2006733278" sldId="2076137179"/>
        </pc:sldMkLst>
      </pc:sldChg>
      <pc:sldChg chg="add">
        <pc:chgData name="Chris Huntingford (POWER PLATFORM)" userId="ca21fdc5-a129-4c69-bbf3-257923dd10d2" providerId="ADAL" clId="{3162E07E-6665-4E57-837A-7BD56144007F}" dt="2020-04-15T13:04:56.435" v="1970" actId="22"/>
        <pc:sldMkLst>
          <pc:docMk/>
          <pc:sldMk cId="1881103053" sldId="2076137180"/>
        </pc:sldMkLst>
      </pc:sldChg>
      <pc:sldChg chg="add">
        <pc:chgData name="Chris Huntingford (POWER PLATFORM)" userId="ca21fdc5-a129-4c69-bbf3-257923dd10d2" providerId="ADAL" clId="{3162E07E-6665-4E57-837A-7BD56144007F}" dt="2020-04-15T13:04:56.435" v="1970" actId="22"/>
        <pc:sldMkLst>
          <pc:docMk/>
          <pc:sldMk cId="3746436074" sldId="2076137181"/>
        </pc:sldMkLst>
      </pc:sldChg>
      <pc:sldChg chg="add">
        <pc:chgData name="Chris Huntingford (POWER PLATFORM)" userId="ca21fdc5-a129-4c69-bbf3-257923dd10d2" providerId="ADAL" clId="{3162E07E-6665-4E57-837A-7BD56144007F}" dt="2020-04-15T13:06:03.721" v="1973" actId="22"/>
        <pc:sldMkLst>
          <pc:docMk/>
          <pc:sldMk cId="533077902" sldId="2076137182"/>
        </pc:sldMkLst>
      </pc:sldChg>
      <pc:sldChg chg="modSp add mod">
        <pc:chgData name="Chris Huntingford (POWER PLATFORM)" userId="ca21fdc5-a129-4c69-bbf3-257923dd10d2" providerId="ADAL" clId="{3162E07E-6665-4E57-837A-7BD56144007F}" dt="2020-04-22T20:16:10.844" v="4153" actId="1076"/>
        <pc:sldMkLst>
          <pc:docMk/>
          <pc:sldMk cId="2028168318" sldId="2076137183"/>
        </pc:sldMkLst>
        <pc:spChg chg="mod">
          <ac:chgData name="Chris Huntingford (POWER PLATFORM)" userId="ca21fdc5-a129-4c69-bbf3-257923dd10d2" providerId="ADAL" clId="{3162E07E-6665-4E57-837A-7BD56144007F}" dt="2020-04-22T20:16:10.844" v="4153" actId="1076"/>
          <ac:spMkLst>
            <pc:docMk/>
            <pc:sldMk cId="2028168318" sldId="2076137183"/>
            <ac:spMk id="3" creationId="{00B377EE-C3A2-4332-B3A1-29C0A299A448}"/>
          </ac:spMkLst>
        </pc:spChg>
        <pc:spChg chg="mod">
          <ac:chgData name="Chris Huntingford (POWER PLATFORM)" userId="ca21fdc5-a129-4c69-bbf3-257923dd10d2" providerId="ADAL" clId="{3162E07E-6665-4E57-837A-7BD56144007F}" dt="2020-04-20T12:07:38.438" v="4042" actId="15"/>
          <ac:spMkLst>
            <pc:docMk/>
            <pc:sldMk cId="2028168318" sldId="2076137183"/>
            <ac:spMk id="20" creationId="{B017D690-4A10-499A-A9C6-0851058E91B7}"/>
          </ac:spMkLst>
        </pc:spChg>
      </pc:sldChg>
      <pc:sldChg chg="addSp delSp modSp add mod modNotesTx">
        <pc:chgData name="Chris Huntingford (POWER PLATFORM)" userId="ca21fdc5-a129-4c69-bbf3-257923dd10d2" providerId="ADAL" clId="{3162E07E-6665-4E57-837A-7BD56144007F}" dt="2020-04-22T20:15:51.481" v="4152" actId="1076"/>
        <pc:sldMkLst>
          <pc:docMk/>
          <pc:sldMk cId="2016623564" sldId="2076137184"/>
        </pc:sldMkLst>
        <pc:spChg chg="mod">
          <ac:chgData name="Chris Huntingford (POWER PLATFORM)" userId="ca21fdc5-a129-4c69-bbf3-257923dd10d2" providerId="ADAL" clId="{3162E07E-6665-4E57-837A-7BD56144007F}" dt="2020-04-16T08:18:20.774" v="3542" actId="20577"/>
          <ac:spMkLst>
            <pc:docMk/>
            <pc:sldMk cId="2016623564" sldId="2076137184"/>
            <ac:spMk id="2" creationId="{74D60CA8-CF31-42D5-9E41-CD9D72659ECD}"/>
          </ac:spMkLst>
        </pc:spChg>
        <pc:spChg chg="mod">
          <ac:chgData name="Chris Huntingford (POWER PLATFORM)" userId="ca21fdc5-a129-4c69-bbf3-257923dd10d2" providerId="ADAL" clId="{3162E07E-6665-4E57-837A-7BD56144007F}" dt="2020-04-16T09:28:26.478" v="3983" actId="1076"/>
          <ac:spMkLst>
            <pc:docMk/>
            <pc:sldMk cId="2016623564" sldId="2076137184"/>
            <ac:spMk id="11" creationId="{D189311A-C511-4F2A-B781-F77894700663}"/>
          </ac:spMkLst>
        </pc:spChg>
        <pc:spChg chg="mod">
          <ac:chgData name="Chris Huntingford (POWER PLATFORM)" userId="ca21fdc5-a129-4c69-bbf3-257923dd10d2" providerId="ADAL" clId="{3162E07E-6665-4E57-837A-7BD56144007F}" dt="2020-04-16T08:13:53.141" v="3025" actId="1076"/>
          <ac:spMkLst>
            <pc:docMk/>
            <pc:sldMk cId="2016623564" sldId="2076137184"/>
            <ac:spMk id="12" creationId="{DAEA64CB-6E00-4375-9F52-47D050E99E48}"/>
          </ac:spMkLst>
        </pc:spChg>
        <pc:spChg chg="mod ord">
          <ac:chgData name="Chris Huntingford (POWER PLATFORM)" userId="ca21fdc5-a129-4c69-bbf3-257923dd10d2" providerId="ADAL" clId="{3162E07E-6665-4E57-837A-7BD56144007F}" dt="2020-04-22T20:15:51.481" v="4152" actId="1076"/>
          <ac:spMkLst>
            <pc:docMk/>
            <pc:sldMk cId="2016623564" sldId="2076137184"/>
            <ac:spMk id="15" creationId="{64D83981-1862-48F8-9234-8A723E89ECFC}"/>
          </ac:spMkLst>
        </pc:spChg>
        <pc:picChg chg="add del mod">
          <ac:chgData name="Chris Huntingford (POWER PLATFORM)" userId="ca21fdc5-a129-4c69-bbf3-257923dd10d2" providerId="ADAL" clId="{3162E07E-6665-4E57-837A-7BD56144007F}" dt="2020-04-16T08:07:08.998" v="2916" actId="478"/>
          <ac:picMkLst>
            <pc:docMk/>
            <pc:sldMk cId="2016623564" sldId="2076137184"/>
            <ac:picMk id="3" creationId="{8CB52BB5-053E-45A1-AE80-67C2E8D27266}"/>
          </ac:picMkLst>
        </pc:picChg>
        <pc:picChg chg="add mod">
          <ac:chgData name="Chris Huntingford (POWER PLATFORM)" userId="ca21fdc5-a129-4c69-bbf3-257923dd10d2" providerId="ADAL" clId="{3162E07E-6665-4E57-837A-7BD56144007F}" dt="2020-04-16T09:28:21.879" v="3982" actId="1076"/>
          <ac:picMkLst>
            <pc:docMk/>
            <pc:sldMk cId="2016623564" sldId="2076137184"/>
            <ac:picMk id="9" creationId="{9835904F-5881-4B22-833B-7D73E7CC9E8C}"/>
          </ac:picMkLst>
        </pc:picChg>
        <pc:picChg chg="del mod">
          <ac:chgData name="Chris Huntingford (POWER PLATFORM)" userId="ca21fdc5-a129-4c69-bbf3-257923dd10d2" providerId="ADAL" clId="{3162E07E-6665-4E57-837A-7BD56144007F}" dt="2020-04-16T09:14:28.480" v="3543" actId="478"/>
          <ac:picMkLst>
            <pc:docMk/>
            <pc:sldMk cId="2016623564" sldId="2076137184"/>
            <ac:picMk id="16" creationId="{94D5F0A0-33FF-4268-BCF9-36278C4B311F}"/>
          </ac:picMkLst>
        </pc:picChg>
        <pc:picChg chg="add mod">
          <ac:chgData name="Chris Huntingford (POWER PLATFORM)" userId="ca21fdc5-a129-4c69-bbf3-257923dd10d2" providerId="ADAL" clId="{3162E07E-6665-4E57-837A-7BD56144007F}" dt="2020-04-16T09:30:30.078" v="3991" actId="1076"/>
          <ac:picMkLst>
            <pc:docMk/>
            <pc:sldMk cId="2016623564" sldId="2076137184"/>
            <ac:picMk id="19" creationId="{416BD2CA-8DB7-4CD3-A803-6306F9E63936}"/>
          </ac:picMkLst>
        </pc:picChg>
        <pc:picChg chg="del">
          <ac:chgData name="Chris Huntingford (POWER PLATFORM)" userId="ca21fdc5-a129-4c69-bbf3-257923dd10d2" providerId="ADAL" clId="{3162E07E-6665-4E57-837A-7BD56144007F}" dt="2020-04-16T09:30:53.374" v="3992" actId="478"/>
          <ac:picMkLst>
            <pc:docMk/>
            <pc:sldMk cId="2016623564" sldId="2076137184"/>
            <ac:picMk id="20" creationId="{7DF3B2BF-ACA6-4A95-8312-6EFA5F6A0D97}"/>
          </ac:picMkLst>
        </pc:picChg>
        <pc:picChg chg="del">
          <ac:chgData name="Chris Huntingford (POWER PLATFORM)" userId="ca21fdc5-a129-4c69-bbf3-257923dd10d2" providerId="ADAL" clId="{3162E07E-6665-4E57-837A-7BD56144007F}" dt="2020-04-16T08:06:59.989" v="2913" actId="478"/>
          <ac:picMkLst>
            <pc:docMk/>
            <pc:sldMk cId="2016623564" sldId="2076137184"/>
            <ac:picMk id="22" creationId="{6DDF31DC-AFEB-481D-A0BF-9307717DF1A5}"/>
          </ac:picMkLst>
        </pc:picChg>
        <pc:picChg chg="add mod">
          <ac:chgData name="Chris Huntingford (POWER PLATFORM)" userId="ca21fdc5-a129-4c69-bbf3-257923dd10d2" providerId="ADAL" clId="{3162E07E-6665-4E57-837A-7BD56144007F}" dt="2020-04-16T09:32:04.078" v="4004" actId="1076"/>
          <ac:picMkLst>
            <pc:docMk/>
            <pc:sldMk cId="2016623564" sldId="2076137184"/>
            <ac:picMk id="23" creationId="{D652A05C-8DF0-4ACF-9DDB-06E1A4E337AB}"/>
          </ac:picMkLst>
        </pc:picChg>
      </pc:sldChg>
      <pc:sldChg chg="add">
        <pc:chgData name="Chris Huntingford (POWER PLATFORM)" userId="ca21fdc5-a129-4c69-bbf3-257923dd10d2" providerId="ADAL" clId="{3162E07E-6665-4E57-837A-7BD56144007F}" dt="2020-04-15T13:06:03.721" v="1973" actId="22"/>
        <pc:sldMkLst>
          <pc:docMk/>
          <pc:sldMk cId="2047519450" sldId="2076137185"/>
        </pc:sldMkLst>
      </pc:sldChg>
      <pc:sldChg chg="add ord">
        <pc:chgData name="Chris Huntingford (POWER PLATFORM)" userId="ca21fdc5-a129-4c69-bbf3-257923dd10d2" providerId="ADAL" clId="{3162E07E-6665-4E57-837A-7BD56144007F}" dt="2020-04-15T13:06:29.851" v="1977"/>
        <pc:sldMkLst>
          <pc:docMk/>
          <pc:sldMk cId="3783111359" sldId="2076137186"/>
        </pc:sldMkLst>
      </pc:sldChg>
      <pc:sldChg chg="addSp delSp modSp new mod modClrScheme modShow chgLayout">
        <pc:chgData name="Chris Huntingford (POWER PLATFORM)" userId="ca21fdc5-a129-4c69-bbf3-257923dd10d2" providerId="ADAL" clId="{3162E07E-6665-4E57-837A-7BD56144007F}" dt="2020-04-22T20:22:51.102" v="4154" actId="729"/>
        <pc:sldMkLst>
          <pc:docMk/>
          <pc:sldMk cId="1046007577" sldId="2076137187"/>
        </pc:sldMkLst>
        <pc:spChg chg="del mod ord">
          <ac:chgData name="Chris Huntingford (POWER PLATFORM)" userId="ca21fdc5-a129-4c69-bbf3-257923dd10d2" providerId="ADAL" clId="{3162E07E-6665-4E57-837A-7BD56144007F}" dt="2020-04-15T13:09:42.093" v="2002" actId="700"/>
          <ac:spMkLst>
            <pc:docMk/>
            <pc:sldMk cId="1046007577" sldId="2076137187"/>
            <ac:spMk id="2" creationId="{923092EE-8901-4AA2-87C1-E6A8D46749F2}"/>
          </ac:spMkLst>
        </pc:spChg>
        <pc:spChg chg="del mod ord">
          <ac:chgData name="Chris Huntingford (POWER PLATFORM)" userId="ca21fdc5-a129-4c69-bbf3-257923dd10d2" providerId="ADAL" clId="{3162E07E-6665-4E57-837A-7BD56144007F}" dt="2020-04-15T13:09:42.093" v="2002" actId="700"/>
          <ac:spMkLst>
            <pc:docMk/>
            <pc:sldMk cId="1046007577" sldId="2076137187"/>
            <ac:spMk id="3" creationId="{B32BE0CB-5B82-4D63-8D1A-3EAE46A42C90}"/>
          </ac:spMkLst>
        </pc:spChg>
        <pc:spChg chg="add mod ord">
          <ac:chgData name="Chris Huntingford (POWER PLATFORM)" userId="ca21fdc5-a129-4c69-bbf3-257923dd10d2" providerId="ADAL" clId="{3162E07E-6665-4E57-837A-7BD56144007F}" dt="2020-04-15T13:10:08.076" v="2024" actId="700"/>
          <ac:spMkLst>
            <pc:docMk/>
            <pc:sldMk cId="1046007577" sldId="2076137187"/>
            <ac:spMk id="4" creationId="{2F54C0BE-1FC6-442E-86AE-C10877F81999}"/>
          </ac:spMkLst>
        </pc:spChg>
        <pc:spChg chg="add del mod ord">
          <ac:chgData name="Chris Huntingford (POWER PLATFORM)" userId="ca21fdc5-a129-4c69-bbf3-257923dd10d2" providerId="ADAL" clId="{3162E07E-6665-4E57-837A-7BD56144007F}" dt="2020-04-15T13:10:08.076" v="2024" actId="700"/>
          <ac:spMkLst>
            <pc:docMk/>
            <pc:sldMk cId="1046007577" sldId="2076137187"/>
            <ac:spMk id="5" creationId="{32882BC0-DC18-4841-9BA3-E783F8683C26}"/>
          </ac:spMkLst>
        </pc:spChg>
        <pc:spChg chg="add mod ord">
          <ac:chgData name="Chris Huntingford (POWER PLATFORM)" userId="ca21fdc5-a129-4c69-bbf3-257923dd10d2" providerId="ADAL" clId="{3162E07E-6665-4E57-837A-7BD56144007F}" dt="2020-04-15T13:11:33.313" v="2154" actId="20577"/>
          <ac:spMkLst>
            <pc:docMk/>
            <pc:sldMk cId="1046007577" sldId="2076137187"/>
            <ac:spMk id="6" creationId="{26A503F7-8765-4607-9EF0-DC4A750C44B4}"/>
          </ac:spMkLst>
        </pc:spChg>
        <pc:spChg chg="add del mod ord">
          <ac:chgData name="Chris Huntingford (POWER PLATFORM)" userId="ca21fdc5-a129-4c69-bbf3-257923dd10d2" providerId="ADAL" clId="{3162E07E-6665-4E57-837A-7BD56144007F}" dt="2020-04-15T13:10:47.338" v="2035" actId="478"/>
          <ac:spMkLst>
            <pc:docMk/>
            <pc:sldMk cId="1046007577" sldId="2076137187"/>
            <ac:spMk id="7" creationId="{6A198ACA-F312-4DF3-88DC-3904C63306A0}"/>
          </ac:spMkLst>
        </pc:spChg>
        <pc:spChg chg="add del mod ord">
          <ac:chgData name="Chris Huntingford (POWER PLATFORM)" userId="ca21fdc5-a129-4c69-bbf3-257923dd10d2" providerId="ADAL" clId="{3162E07E-6665-4E57-837A-7BD56144007F}" dt="2020-04-16T14:40:43.851" v="4040" actId="478"/>
          <ac:spMkLst>
            <pc:docMk/>
            <pc:sldMk cId="1046007577" sldId="2076137187"/>
            <ac:spMk id="8" creationId="{8220F9C4-57D8-4693-97CB-493E7CA6038C}"/>
          </ac:spMkLst>
        </pc:spChg>
        <pc:picChg chg="add del mod">
          <ac:chgData name="Chris Huntingford (POWER PLATFORM)" userId="ca21fdc5-a129-4c69-bbf3-257923dd10d2" providerId="ADAL" clId="{3162E07E-6665-4E57-837A-7BD56144007F}" dt="2020-04-15T13:10:43.667" v="2033" actId="931"/>
          <ac:picMkLst>
            <pc:docMk/>
            <pc:sldMk cId="1046007577" sldId="2076137187"/>
            <ac:picMk id="10" creationId="{A73826CA-DA48-4336-8076-A5B5F7292C9E}"/>
          </ac:picMkLst>
        </pc:picChg>
        <pc:picChg chg="add mod">
          <ac:chgData name="Chris Huntingford (POWER PLATFORM)" userId="ca21fdc5-a129-4c69-bbf3-257923dd10d2" providerId="ADAL" clId="{3162E07E-6665-4E57-837A-7BD56144007F}" dt="2020-04-15T13:11:01.472" v="2039" actId="1076"/>
          <ac:picMkLst>
            <pc:docMk/>
            <pc:sldMk cId="1046007577" sldId="2076137187"/>
            <ac:picMk id="12" creationId="{95AB91CF-C92C-4A8A-9399-555C3B4A2044}"/>
          </ac:picMkLst>
        </pc:picChg>
      </pc:sldChg>
      <pc:sldChg chg="addSp delSp modSp add mod">
        <pc:chgData name="Chris Huntingford (POWER PLATFORM)" userId="ca21fdc5-a129-4c69-bbf3-257923dd10d2" providerId="ADAL" clId="{3162E07E-6665-4E57-837A-7BD56144007F}" dt="2020-04-16T08:00:05.447" v="2630" actId="20577"/>
        <pc:sldMkLst>
          <pc:docMk/>
          <pc:sldMk cId="3885250925" sldId="2076137188"/>
        </pc:sldMkLst>
        <pc:spChg chg="mod">
          <ac:chgData name="Chris Huntingford (POWER PLATFORM)" userId="ca21fdc5-a129-4c69-bbf3-257923dd10d2" providerId="ADAL" clId="{3162E07E-6665-4E57-837A-7BD56144007F}" dt="2020-04-15T13:12:05.416" v="2173" actId="20577"/>
          <ac:spMkLst>
            <pc:docMk/>
            <pc:sldMk cId="3885250925" sldId="2076137188"/>
            <ac:spMk id="4" creationId="{2F54C0BE-1FC6-442E-86AE-C10877F81999}"/>
          </ac:spMkLst>
        </pc:spChg>
        <pc:spChg chg="mod">
          <ac:chgData name="Chris Huntingford (POWER PLATFORM)" userId="ca21fdc5-a129-4c69-bbf3-257923dd10d2" providerId="ADAL" clId="{3162E07E-6665-4E57-837A-7BD56144007F}" dt="2020-04-16T08:00:05.447" v="2630" actId="20577"/>
          <ac:spMkLst>
            <pc:docMk/>
            <pc:sldMk cId="3885250925" sldId="2076137188"/>
            <ac:spMk id="6" creationId="{26A503F7-8765-4607-9EF0-DC4A750C44B4}"/>
          </ac:spMkLst>
        </pc:spChg>
        <pc:spChg chg="del">
          <ac:chgData name="Chris Huntingford (POWER PLATFORM)" userId="ca21fdc5-a129-4c69-bbf3-257923dd10d2" providerId="ADAL" clId="{3162E07E-6665-4E57-837A-7BD56144007F}" dt="2020-04-15T13:12:09.313" v="2174" actId="478"/>
          <ac:spMkLst>
            <pc:docMk/>
            <pc:sldMk cId="3885250925" sldId="2076137188"/>
            <ac:spMk id="8" creationId="{8220F9C4-57D8-4693-97CB-493E7CA6038C}"/>
          </ac:spMkLst>
        </pc:spChg>
        <pc:picChg chg="add mod">
          <ac:chgData name="Chris Huntingford (POWER PLATFORM)" userId="ca21fdc5-a129-4c69-bbf3-257923dd10d2" providerId="ADAL" clId="{3162E07E-6665-4E57-837A-7BD56144007F}" dt="2020-04-15T13:12:59.911" v="2249" actId="1076"/>
          <ac:picMkLst>
            <pc:docMk/>
            <pc:sldMk cId="3885250925" sldId="2076137188"/>
            <ac:picMk id="3" creationId="{BC602D5A-F885-4D6C-A276-50128EAEA548}"/>
          </ac:picMkLst>
        </pc:picChg>
        <pc:picChg chg="del mod">
          <ac:chgData name="Chris Huntingford (POWER PLATFORM)" userId="ca21fdc5-a129-4c69-bbf3-257923dd10d2" providerId="ADAL" clId="{3162E07E-6665-4E57-837A-7BD56144007F}" dt="2020-04-15T13:12:58.321" v="2248" actId="478"/>
          <ac:picMkLst>
            <pc:docMk/>
            <pc:sldMk cId="3885250925" sldId="2076137188"/>
            <ac:picMk id="12" creationId="{95AB91CF-C92C-4A8A-9399-555C3B4A2044}"/>
          </ac:picMkLst>
        </pc:picChg>
      </pc:sldChg>
      <pc:sldChg chg="addSp delSp new del mod">
        <pc:chgData name="Chris Huntingford (POWER PLATFORM)" userId="ca21fdc5-a129-4c69-bbf3-257923dd10d2" providerId="ADAL" clId="{3162E07E-6665-4E57-837A-7BD56144007F}" dt="2020-04-22T20:42:52.680" v="4199" actId="47"/>
        <pc:sldMkLst>
          <pc:docMk/>
          <pc:sldMk cId="1996702607" sldId="2076137189"/>
        </pc:sldMkLst>
        <pc:spChg chg="add del">
          <ac:chgData name="Chris Huntingford (POWER PLATFORM)" userId="ca21fdc5-a129-4c69-bbf3-257923dd10d2" providerId="ADAL" clId="{3162E07E-6665-4E57-837A-7BD56144007F}" dt="2020-04-16T08:01:29.447" v="2634" actId="22"/>
          <ac:spMkLst>
            <pc:docMk/>
            <pc:sldMk cId="1996702607" sldId="2076137189"/>
            <ac:spMk id="3" creationId="{A061B052-81EC-4297-A0A7-60C0637AEAA8}"/>
          </ac:spMkLst>
        </pc:spChg>
        <pc:spChg chg="add">
          <ac:chgData name="Chris Huntingford (POWER PLATFORM)" userId="ca21fdc5-a129-4c69-bbf3-257923dd10d2" providerId="ADAL" clId="{3162E07E-6665-4E57-837A-7BD56144007F}" dt="2020-04-16T08:01:34.919" v="2635" actId="22"/>
          <ac:spMkLst>
            <pc:docMk/>
            <pc:sldMk cId="1996702607" sldId="2076137189"/>
            <ac:spMk id="5" creationId="{E536618A-6662-4B1A-9A27-5EBDDC7DBDD3}"/>
          </ac:spMkLst>
        </pc:spChg>
      </pc:sldChg>
      <pc:sldChg chg="modSp add mod">
        <pc:chgData name="Chris Huntingford (POWER PLATFORM)" userId="ca21fdc5-a129-4c69-bbf3-257923dd10d2" providerId="ADAL" clId="{3162E07E-6665-4E57-837A-7BD56144007F}" dt="2020-04-20T12:24:41.221" v="4144" actId="2165"/>
        <pc:sldMkLst>
          <pc:docMk/>
          <pc:sldMk cId="2860476999" sldId="2076137190"/>
        </pc:sldMkLst>
        <pc:spChg chg="mod">
          <ac:chgData name="Chris Huntingford (POWER PLATFORM)" userId="ca21fdc5-a129-4c69-bbf3-257923dd10d2" providerId="ADAL" clId="{3162E07E-6665-4E57-837A-7BD56144007F}" dt="2020-04-20T12:22:16.671" v="4068" actId="1076"/>
          <ac:spMkLst>
            <pc:docMk/>
            <pc:sldMk cId="2860476999" sldId="2076137190"/>
            <ac:spMk id="2" creationId="{8BEAC48B-0406-458D-BAEB-406C6A43FA08}"/>
          </ac:spMkLst>
        </pc:spChg>
        <pc:graphicFrameChg chg="mod modGraphic">
          <ac:chgData name="Chris Huntingford (POWER PLATFORM)" userId="ca21fdc5-a129-4c69-bbf3-257923dd10d2" providerId="ADAL" clId="{3162E07E-6665-4E57-837A-7BD56144007F}" dt="2020-04-20T12:24:41.221" v="4144" actId="2165"/>
          <ac:graphicFrameMkLst>
            <pc:docMk/>
            <pc:sldMk cId="2860476999" sldId="2076137190"/>
            <ac:graphicFrameMk id="4" creationId="{0FF57792-0DC5-419E-9F50-EBA5DAD1FF8C}"/>
          </ac:graphicFrameMkLst>
        </pc:graphicFrameChg>
      </pc:sldChg>
      <pc:sldChg chg="addSp delSp modSp add mod ord">
        <pc:chgData name="Chris Huntingford (POWER PLATFORM)" userId="ca21fdc5-a129-4c69-bbf3-257923dd10d2" providerId="ADAL" clId="{3162E07E-6665-4E57-837A-7BD56144007F}" dt="2020-04-22T22:38:03.872" v="4323" actId="14100"/>
        <pc:sldMkLst>
          <pc:docMk/>
          <pc:sldMk cId="219004322" sldId="2076137191"/>
        </pc:sldMkLst>
        <pc:spChg chg="add mod">
          <ac:chgData name="Chris Huntingford (POWER PLATFORM)" userId="ca21fdc5-a129-4c69-bbf3-257923dd10d2" providerId="ADAL" clId="{3162E07E-6665-4E57-837A-7BD56144007F}" dt="2020-04-22T22:37:44.260" v="4318" actId="14100"/>
          <ac:spMkLst>
            <pc:docMk/>
            <pc:sldMk cId="219004322" sldId="2076137191"/>
            <ac:spMk id="4" creationId="{E5021D60-D852-4E38-A577-0185B6E77B28}"/>
          </ac:spMkLst>
        </pc:spChg>
        <pc:spChg chg="add mod">
          <ac:chgData name="Chris Huntingford (POWER PLATFORM)" userId="ca21fdc5-a129-4c69-bbf3-257923dd10d2" providerId="ADAL" clId="{3162E07E-6665-4E57-837A-7BD56144007F}" dt="2020-04-22T22:37:53.283" v="4320" actId="14100"/>
          <ac:spMkLst>
            <pc:docMk/>
            <pc:sldMk cId="219004322" sldId="2076137191"/>
            <ac:spMk id="5" creationId="{1D1726AB-F25C-4100-8199-5B7A7C853BF6}"/>
          </ac:spMkLst>
        </pc:spChg>
        <pc:spChg chg="add del mod">
          <ac:chgData name="Chris Huntingford (POWER PLATFORM)" userId="ca21fdc5-a129-4c69-bbf3-257923dd10d2" providerId="ADAL" clId="{3162E07E-6665-4E57-837A-7BD56144007F}" dt="2020-04-22T22:35:11.664" v="4317" actId="478"/>
          <ac:spMkLst>
            <pc:docMk/>
            <pc:sldMk cId="219004322" sldId="2076137191"/>
            <ac:spMk id="6" creationId="{55504CD8-D8C7-4D95-912D-DCF5D6B3E559}"/>
          </ac:spMkLst>
        </pc:spChg>
        <pc:spChg chg="add del mod">
          <ac:chgData name="Chris Huntingford (POWER PLATFORM)" userId="ca21fdc5-a129-4c69-bbf3-257923dd10d2" providerId="ADAL" clId="{3162E07E-6665-4E57-837A-7BD56144007F}" dt="2020-04-22T22:22:30.877" v="4295" actId="478"/>
          <ac:spMkLst>
            <pc:docMk/>
            <pc:sldMk cId="219004322" sldId="2076137191"/>
            <ac:spMk id="7" creationId="{4DB2DC91-2A13-4BFB-8825-82537E895F1C}"/>
          </ac:spMkLst>
        </pc:spChg>
        <pc:spChg chg="add del mod">
          <ac:chgData name="Chris Huntingford (POWER PLATFORM)" userId="ca21fdc5-a129-4c69-bbf3-257923dd10d2" providerId="ADAL" clId="{3162E07E-6665-4E57-837A-7BD56144007F}" dt="2020-04-22T22:33:02.964" v="4313" actId="478"/>
          <ac:spMkLst>
            <pc:docMk/>
            <pc:sldMk cId="219004322" sldId="2076137191"/>
            <ac:spMk id="12" creationId="{63E4094E-FE06-4981-A46C-61A56DB78BCF}"/>
          </ac:spMkLst>
        </pc:spChg>
        <pc:spChg chg="add del mod">
          <ac:chgData name="Chris Huntingford (POWER PLATFORM)" userId="ca21fdc5-a129-4c69-bbf3-257923dd10d2" providerId="ADAL" clId="{3162E07E-6665-4E57-837A-7BD56144007F}" dt="2020-04-22T22:33:08.914" v="4315" actId="478"/>
          <ac:spMkLst>
            <pc:docMk/>
            <pc:sldMk cId="219004322" sldId="2076137191"/>
            <ac:spMk id="16" creationId="{972C3696-A582-4BB2-8009-BC329B96F6B7}"/>
          </ac:spMkLst>
        </pc:spChg>
        <pc:spChg chg="add mod">
          <ac:chgData name="Chris Huntingford (POWER PLATFORM)" userId="ca21fdc5-a129-4c69-bbf3-257923dd10d2" providerId="ADAL" clId="{3162E07E-6665-4E57-837A-7BD56144007F}" dt="2020-04-22T22:38:03.872" v="4323" actId="14100"/>
          <ac:spMkLst>
            <pc:docMk/>
            <pc:sldMk cId="219004322" sldId="2076137191"/>
            <ac:spMk id="22" creationId="{D2285E00-FAF9-4410-A21A-1A51782BD2FE}"/>
          </ac:spMkLst>
        </pc:spChg>
      </pc:sldChg>
      <pc:sldMasterChg chg="add addSldLayout">
        <pc:chgData name="Chris Huntingford (POWER PLATFORM)" userId="ca21fdc5-a129-4c69-bbf3-257923dd10d2" providerId="ADAL" clId="{3162E07E-6665-4E57-837A-7BD56144007F}" dt="2020-04-15T13:04:56.435" v="1970" actId="22"/>
        <pc:sldMasterMkLst>
          <pc:docMk/>
          <pc:sldMasterMk cId="2958274844" sldId="2147483660"/>
        </pc:sldMasterMkLst>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62199305" sldId="214748366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778834518" sldId="214748366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151979974" sldId="214748366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065343235" sldId="214748366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271692239" sldId="214748366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11759418" sldId="214748366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747839649" sldId="214748366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520785589" sldId="214748366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165389901" sldId="214748366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911277669" sldId="214748367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00066968" sldId="214748367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33110100" sldId="214748367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574744448" sldId="214748367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4475903" sldId="214748367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32560126" sldId="214748367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21710493" sldId="214748367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95964351" sldId="214748367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123262505" sldId="214748367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310733327" sldId="214748367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681546837" sldId="214748368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60927636" sldId="214748368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88667014" sldId="2147483682"/>
          </pc:sldLayoutMkLst>
        </pc:sldLayoutChg>
      </pc:sldMasterChg>
      <pc:sldMasterChg chg="add addSldLayout">
        <pc:chgData name="Chris Huntingford (POWER PLATFORM)" userId="ca21fdc5-a129-4c69-bbf3-257923dd10d2" providerId="ADAL" clId="{3162E07E-6665-4E57-837A-7BD56144007F}" dt="2020-04-15T12:33:16.816" v="1149" actId="22"/>
        <pc:sldMasterMkLst>
          <pc:docMk/>
          <pc:sldMasterMk cId="1210884151" sldId="2147483724"/>
        </pc:sldMasterMkLst>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58150331" sldId="214748372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426114048" sldId="2147483726"/>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55741854" sldId="2147483727"/>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42862101" sldId="2147483728"/>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80662016" sldId="2147483729"/>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082661330" sldId="2147483730"/>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52941739" sldId="2147483731"/>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061105981" sldId="2147483732"/>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765187770" sldId="2147483733"/>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098300915" sldId="2147483734"/>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616004199" sldId="214748373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002733286" sldId="2147483737"/>
          </pc:sldLayoutMkLst>
        </pc:sldLayoutChg>
      </pc:sldMasterChg>
      <pc:sldMasterChg chg="replId addSldLayout delSldLayout modSldLayout">
        <pc:chgData name="Chris Huntingford (POWER PLATFORM)" userId="ca21fdc5-a129-4c69-bbf3-257923dd10d2" providerId="ADAL" clId="{3162E07E-6665-4E57-837A-7BD56144007F}" dt="2020-04-15T13:04:56.435" v="1970" actId="22"/>
        <pc:sldMasterMkLst>
          <pc:docMk/>
          <pc:sldMasterMk cId="721142641" sldId="2147483776"/>
        </pc:sldMasterMkLst>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3084891249" sldId="2147483765"/>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880846" sldId="2147483770"/>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4169557048" sldId="2147483771"/>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2392641623" sldId="2147483772"/>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2743764" sldId="2147483773"/>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715025658" sldId="214748377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945583879" sldId="2147483777"/>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401199200" sldId="2147483778"/>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536235465" sldId="2147483779"/>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257687221" sldId="2147483780"/>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602858643" sldId="2147483781"/>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88532915" sldId="2147483782"/>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243514223" sldId="2147483783"/>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262477973" sldId="214748378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193536632" sldId="2147483785"/>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587337342" sldId="2147483786"/>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3384628062" sldId="2147483959"/>
        </pc:sldMasterMkLst>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90466621" sldId="2147483960"/>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08568790" sldId="2147483961"/>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4191957507" sldId="2147483962"/>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729855282" sldId="2147483963"/>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01959955" sldId="2147483964"/>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17130209" sldId="2147483965"/>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3436444" sldId="2147483966"/>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68858796" sldId="2147483967"/>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78228284" sldId="2147483968"/>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271399808" sldId="2147483969"/>
          </pc:sldLayoutMkLst>
        </pc:sldLayoutChg>
      </pc:sldMasterChg>
      <pc:sldMasterChg chg="add addSldLayout">
        <pc:chgData name="Chris Huntingford (POWER PLATFORM)" userId="ca21fdc5-a129-4c69-bbf3-257923dd10d2" providerId="ADAL" clId="{3162E07E-6665-4E57-837A-7BD56144007F}" dt="2020-04-15T12:53:49.648" v="1961" actId="22"/>
        <pc:sldMasterMkLst>
          <pc:docMk/>
          <pc:sldMasterMk cId="3124015234" sldId="2147484194"/>
        </pc:sldMasterMkLst>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85792395" sldId="214748390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09039124" sldId="214748390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266964529" sldId="214748390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804508819" sldId="214748391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9908796" sldId="214748391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05964449" sldId="214748391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051894477" sldId="214748391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031653028" sldId="214748391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12039852" sldId="214748391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770839486" sldId="214748391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55365381" sldId="214748391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27050507" sldId="214748391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93099720" sldId="214748391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486313986" sldId="214748392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612465948" sldId="214748392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636731241" sldId="214748392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24522531" sldId="214748392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98335746" sldId="214748392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8444814" sldId="214748392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186065898" sldId="214748392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795672123" sldId="214748392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742335355" sldId="214748392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683226965" sldId="214748392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612415502" sldId="214748393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556339979" sldId="214748393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35564867" sldId="214748393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00283922" sldId="214748419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75262968" sldId="214748419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329775366" sldId="2147484197"/>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20754970" sldId="2147484245"/>
        </pc:sldMasterMkLst>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80688595" sldId="21474842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43253905" sldId="214748424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09190808" sldId="214748424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469412457" sldId="2147484249"/>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936363459" sldId="2147484250"/>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42615589" sldId="2147484251"/>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779235514" sldId="214748425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97098888" sldId="214748425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553584570" sldId="2147484254"/>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607340046" sldId="2147484255"/>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63368300" sldId="214748425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436500087" sldId="214748425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73067599" sldId="214748425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84188709" sldId="2147484259"/>
          </pc:sldLayoutMkLst>
        </pc:sldLayoutChg>
      </pc:sldMasterChg>
      <pc:sldMasterChg chg="add replId addSldLayout modSldLayout">
        <pc:chgData name="Chris Huntingford (POWER PLATFORM)" userId="ca21fdc5-a129-4c69-bbf3-257923dd10d2" providerId="ADAL" clId="{3162E07E-6665-4E57-837A-7BD56144007F}" dt="2020-04-15T12:53:49.648" v="1961" actId="22"/>
        <pc:sldMasterMkLst>
          <pc:docMk/>
          <pc:sldMasterMk cId="2576730912" sldId="2147484260"/>
        </pc:sldMasterMkLst>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227275867" sldId="2147484261"/>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51929641" sldId="2147484262"/>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181235323" sldId="2147484263"/>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01940595" sldId="2147484264"/>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78314100" sldId="2147484265"/>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4272924" sldId="2147484266"/>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577693092" sldId="2147484267"/>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4221507186" sldId="2147484268"/>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394561522" sldId="2147484269"/>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252077734" sldId="2147484270"/>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765710022" sldId="21474842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29/06/2020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Hack@Speed</a:t>
            </a:r>
            <a:r>
              <a:rPr lang="en-GB" dirty="0"/>
              <a:t> originally came from various sessions done within the Power Platform Community. The content and use cases come directly from live demo builds done over a number of community and customer events. These have been consolidated into “</a:t>
            </a:r>
            <a:r>
              <a:rPr lang="en-GB" dirty="0" err="1"/>
              <a:t>HackPacks</a:t>
            </a:r>
            <a:r>
              <a:rPr lang="en-GB" dirty="0"/>
              <a:t>” which can be leveraged by anyone building solutions within the </a:t>
            </a:r>
            <a:r>
              <a:rPr lang="en-GB" dirty="0" err="1"/>
              <a:t>Hack@Speed</a:t>
            </a:r>
            <a:r>
              <a:rPr lang="en-GB" dirty="0"/>
              <a:t> event and outside of this for demonstration purposes.</a:t>
            </a:r>
          </a:p>
        </p:txBody>
      </p:sp>
      <p:sp>
        <p:nvSpPr>
          <p:cNvPr id="4" name="Slide Number Placeholder 3"/>
          <p:cNvSpPr>
            <a:spLocks noGrp="1"/>
          </p:cNvSpPr>
          <p:nvPr>
            <p:ph type="sldNum" sz="quarter" idx="5"/>
          </p:nvPr>
        </p:nvSpPr>
        <p:spPr/>
        <p:txBody>
          <a:bodyPr/>
          <a:lstStyle/>
          <a:p>
            <a:fld id="{D07D3DFE-DBFA-4407-B9C1-015B282949A4}" type="slidenum">
              <a:rPr lang="en-GB" smtClean="0"/>
              <a:t>8</a:t>
            </a:fld>
            <a:endParaRPr lang="en-GB"/>
          </a:p>
        </p:txBody>
      </p:sp>
    </p:spTree>
    <p:extLst>
      <p:ext uri="{BB962C8B-B14F-4D97-AF65-F5344CB8AC3E}">
        <p14:creationId xmlns:p14="http://schemas.microsoft.com/office/powerpoint/2010/main" val="270228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6/29/2020 7:44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69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32</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39</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41</a:t>
            </a:fld>
            <a:endParaRPr lang="en-GB"/>
          </a:p>
        </p:txBody>
      </p:sp>
    </p:spTree>
    <p:extLst>
      <p:ext uri="{BB962C8B-B14F-4D97-AF65-F5344CB8AC3E}">
        <p14:creationId xmlns:p14="http://schemas.microsoft.com/office/powerpoint/2010/main" val="1273532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45</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F7DA69E7-7BD2-4789-83EE-8267942C846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2C1C67C0-ADE2-48CE-9619-DBCC44823E6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D6F79197-1DFA-4363-94FD-30B2C26915A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235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7.xml"/><Relationship Id="rId4" Type="http://schemas.openxmlformats.org/officeDocument/2006/relationships/chart" Target="../charts/chart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4.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299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0" y="1364559"/>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5"/>
            <a:ext cx="354725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0" y="5194945"/>
            <a:ext cx="3536571" cy="633715"/>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0" y="1364559"/>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8" y="1364559"/>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4" cy="482831"/>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4" cy="482831"/>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7" y="5011809"/>
            <a:ext cx="3557934" cy="482831"/>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8" y="5194945"/>
            <a:ext cx="353657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32059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0" cy="3625576"/>
        </p:xfrm>
        <a:graphic>
          <a:graphicData uri="http://schemas.openxmlformats.org/drawingml/2006/table">
            <a:tbl>
              <a:tblPr firstRow="1" bandRow="1">
                <a:tableStyleId>{5C22544A-7EE6-4342-B048-85BDC9FD1C3A}</a:tableStyleId>
              </a:tblPr>
              <a:tblGrid>
                <a:gridCol w="1633814">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6"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1</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2</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3</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400" b="0" i="0">
                          <a:solidFill>
                            <a:schemeClr val="tx2"/>
                          </a:solidFill>
                          <a:latin typeface="+mj-lt"/>
                        </a:rPr>
                        <a:t>Row 1</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400" b="0" i="0">
                          <a:latin typeface="+mn-lt"/>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400" b="0" i="0">
                          <a:solidFill>
                            <a:schemeClr val="tx2"/>
                          </a:solidFill>
                          <a:latin typeface="+mj-lt"/>
                        </a:rPr>
                        <a:t>Row 2</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400" b="0" i="0">
                          <a:solidFill>
                            <a:schemeClr val="tx2"/>
                          </a:solidFill>
                          <a:latin typeface="+mj-lt"/>
                        </a:rPr>
                        <a:t>Row 3</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40518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Numbers and illustrations</a:t>
            </a:r>
            <a:endParaRPr lang="en-US" dirty="0"/>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2"/>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0"/>
            <a:ext cx="5221548" cy="516958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35268"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8" y="1287685"/>
            <a:ext cx="2458026"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2" y="1289360"/>
            <a:ext cx="2458026"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8" y="3970466"/>
            <a:ext cx="2458026"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2"/>
            <a:ext cx="2458026"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1" y="5342009"/>
            <a:ext cx="5164119" cy="875678"/>
          </a:xfrm>
          <a:prstGeom prst="rect">
            <a:avLst/>
          </a:prstGeom>
          <a:noFill/>
        </p:spPr>
        <p:txBody>
          <a:bodyPr wrap="square" lIns="175761" tIns="140609" rIns="175761" bIns="140609" rtlCol="0">
            <a:spAutoFit/>
          </a:bodyPr>
          <a:lstStyle/>
          <a:p>
            <a:pPr defTabSz="896354">
              <a:lnSpc>
                <a:spcPts val="2307"/>
              </a:lnSpc>
              <a:spcAft>
                <a:spcPts val="576"/>
              </a:spcAft>
              <a:defRPr/>
            </a:pPr>
            <a:r>
              <a:rPr lang="en-US" sz="1922">
                <a:solidFill>
                  <a:srgbClr val="FFFFFF"/>
                </a:solidFill>
                <a:latin typeface="Segoe UI"/>
              </a:rPr>
              <a:t>Subhead Segoe UI Regular 20/24. </a:t>
            </a:r>
            <a:r>
              <a:rPr lang="en-US" sz="1922" err="1">
                <a:solidFill>
                  <a:srgbClr val="FFFFFF"/>
                </a:solidFill>
                <a:latin typeface="Segoe UI"/>
              </a:rPr>
              <a:t>Em</a:t>
            </a:r>
            <a:r>
              <a:rPr lang="en-US" sz="1922">
                <a:solidFill>
                  <a:srgbClr val="FFFFFF"/>
                </a:solidFill>
                <a:latin typeface="Segoe UI"/>
              </a:rPr>
              <a:t> </a:t>
            </a:r>
            <a:r>
              <a:rPr lang="en-US" sz="1922" err="1">
                <a:solidFill>
                  <a:srgbClr val="FFFFFF"/>
                </a:solidFill>
                <a:latin typeface="Segoe UI"/>
              </a:rPr>
              <a:t>volor</a:t>
            </a:r>
            <a:r>
              <a:rPr lang="en-US" sz="1922">
                <a:solidFill>
                  <a:srgbClr val="FFFFFF"/>
                </a:solidFill>
                <a:latin typeface="Segoe UI"/>
              </a:rPr>
              <a:t> </a:t>
            </a:r>
            <a:r>
              <a:rPr lang="en-US" sz="1922" err="1">
                <a:solidFill>
                  <a:srgbClr val="FFFFFF"/>
                </a:solidFill>
                <a:latin typeface="Segoe UI"/>
              </a:rPr>
              <a:t>resequaectur</a:t>
            </a:r>
            <a:r>
              <a:rPr lang="en-US" sz="1922">
                <a:solidFill>
                  <a:srgbClr val="FFFFFF"/>
                </a:solidFill>
                <a:latin typeface="Segoe UI"/>
              </a:rPr>
              <a:t>. </a:t>
            </a:r>
            <a:r>
              <a:rPr lang="en-US" sz="1922" err="1">
                <a:solidFill>
                  <a:srgbClr val="FFFFFF"/>
                </a:solidFill>
                <a:latin typeface="Segoe UI"/>
              </a:rPr>
              <a:t>Ut</a:t>
            </a:r>
            <a:r>
              <a:rPr lang="en-US" sz="1922">
                <a:solidFill>
                  <a:srgbClr val="FFFFFF"/>
                </a:solidFill>
                <a:latin typeface="Segoe UI"/>
              </a:rPr>
              <a:t> </a:t>
            </a:r>
            <a:r>
              <a:rPr lang="en-US" sz="1922" err="1">
                <a:solidFill>
                  <a:srgbClr val="FFFFFF"/>
                </a:solidFill>
                <a:latin typeface="Segoe UI"/>
              </a:rPr>
              <a:t>laborem</a:t>
            </a:r>
            <a:r>
              <a:rPr lang="en-US" sz="1922">
                <a:solidFill>
                  <a:srgbClr val="FFFFFF"/>
                </a:solidFill>
                <a:latin typeface="Segoe UI"/>
              </a:rPr>
              <a:t> </a:t>
            </a:r>
            <a:r>
              <a:rPr lang="en-US" sz="1922" err="1">
                <a:solidFill>
                  <a:srgbClr val="FFFFFF"/>
                </a:solidFill>
                <a:latin typeface="Segoe UI"/>
              </a:rPr>
              <a:t>faceperatias</a:t>
            </a:r>
            <a:r>
              <a:rPr lang="en-US" sz="1922">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536" y="1932456"/>
            <a:ext cx="1930371" cy="1397830"/>
          </a:xfrm>
          <a:prstGeom prst="rect">
            <a:avLst/>
          </a:prstGeom>
          <a:noFill/>
        </p:spPr>
        <p:txBody>
          <a:bodyPr wrap="none" lIns="0" tIns="0" rIns="0" bIns="0" rtlCol="0">
            <a:spAutoFit/>
          </a:bodyPr>
          <a:lstStyle/>
          <a:p>
            <a:pPr algn="ctr" defTabSz="896354">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369" y="4364854"/>
            <a:ext cx="2130649" cy="1420018"/>
          </a:xfrm>
          <a:prstGeom prst="rect">
            <a:avLst/>
          </a:prstGeom>
          <a:noFill/>
        </p:spPr>
        <p:txBody>
          <a:bodyPr wrap="none" lIns="0" tIns="0" rIns="0" bIns="140609" rtlCol="0">
            <a:spAutoFit/>
          </a:bodyPr>
          <a:lstStyle/>
          <a:p>
            <a:pPr algn="ctr" defTabSz="896354">
              <a:lnSpc>
                <a:spcPct val="90000"/>
              </a:lnSpc>
              <a:spcAft>
                <a:spcPts val="576"/>
              </a:spcAft>
              <a:defRPr/>
            </a:pPr>
            <a:r>
              <a:rPr lang="en-US" sz="9226"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54">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4"/>
            <a:ext cx="2050152" cy="166712"/>
          </a:xfrm>
          <a:prstGeom prst="rect">
            <a:avLst/>
          </a:prstGeom>
        </p:spPr>
        <p:txBody>
          <a:bodyPr wrap="square" lIns="0" tIns="0" rIns="0" bIns="0">
            <a:spAutoFit/>
          </a:bodyPr>
          <a:lstStyle/>
          <a:p>
            <a:pPr defTabSz="896354">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3"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30316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Timeline example</a:t>
            </a:r>
            <a:endParaRPr lang="en-US" dirty="0"/>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4"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69" y="3250678"/>
            <a:ext cx="311414"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0" y="2402818"/>
            <a:ext cx="1896444" cy="1013502"/>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0" y="2402818"/>
            <a:ext cx="1896444" cy="1013502"/>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2" y="3876608"/>
            <a:ext cx="1884238" cy="1013502"/>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8"/>
            <a:ext cx="1889974" cy="1013502"/>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8"/>
            <a:ext cx="1889974" cy="1013502"/>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1" y="3649938"/>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4"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0"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2912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1"/>
            <a:ext cx="5234094" cy="1324241"/>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Section</a:t>
            </a:r>
          </a:p>
          <a:p>
            <a:pPr defTabSz="896196">
              <a:lnSpc>
                <a:spcPts val="3039"/>
              </a:lnSpc>
              <a:defRPr/>
            </a:pPr>
            <a:endParaRPr lang="en-US" sz="5190" spc="-48">
              <a:ln w="3175">
                <a:noFill/>
              </a:ln>
              <a:solidFill>
                <a:srgbClr val="FFFFFF"/>
              </a:solidFill>
              <a:latin typeface="Segoe UI Semibold" panose="020B0702040204020203" pitchFamily="34" charset="0"/>
              <a:cs typeface="Segoe UI Semibold" panose="020B0702040204020203" pitchFamily="34" charset="0"/>
            </a:endParaRPr>
          </a:p>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9396" y="2203394"/>
            <a:ext cx="1406426" cy="1495619"/>
          </a:xfrm>
          <a:prstGeom prst="rect">
            <a:avLst/>
          </a:prstGeom>
        </p:spPr>
      </p:pic>
    </p:spTree>
    <p:extLst>
      <p:ext uri="{BB962C8B-B14F-4D97-AF65-F5344CB8AC3E}">
        <p14:creationId xmlns:p14="http://schemas.microsoft.com/office/powerpoint/2010/main" val="37708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4" cy="535342"/>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799" y="2075155"/>
            <a:ext cx="1204661" cy="1204832"/>
          </a:xfrm>
          <a:prstGeom prst="rect">
            <a:avLst/>
          </a:prstGeom>
        </p:spPr>
      </p:pic>
    </p:spTree>
    <p:extLst>
      <p:ext uri="{BB962C8B-B14F-4D97-AF65-F5344CB8AC3E}">
        <p14:creationId xmlns:p14="http://schemas.microsoft.com/office/powerpoint/2010/main" val="1955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12705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5" y="2333260"/>
            <a:ext cx="683310" cy="931142"/>
          </a:xfrm>
          <a:prstGeom prst="rect">
            <a:avLst/>
          </a:prstGeom>
        </p:spPr>
      </p:pic>
    </p:spTree>
    <p:extLst>
      <p:ext uri="{BB962C8B-B14F-4D97-AF65-F5344CB8AC3E}">
        <p14:creationId xmlns:p14="http://schemas.microsoft.com/office/powerpoint/2010/main" val="229309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1" y="2333260"/>
            <a:ext cx="1065525" cy="781494"/>
          </a:xfrm>
          <a:prstGeom prst="rect">
            <a:avLst/>
          </a:prstGeom>
        </p:spPr>
      </p:pic>
    </p:spTree>
    <p:extLst>
      <p:ext uri="{BB962C8B-B14F-4D97-AF65-F5344CB8AC3E}">
        <p14:creationId xmlns:p14="http://schemas.microsoft.com/office/powerpoint/2010/main" val="14863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0"/>
            <a:ext cx="847966" cy="848086"/>
          </a:xfrm>
          <a:prstGeom prst="rect">
            <a:avLst/>
          </a:prstGeom>
        </p:spPr>
      </p:pic>
    </p:spTree>
    <p:extLst>
      <p:ext uri="{BB962C8B-B14F-4D97-AF65-F5344CB8AC3E}">
        <p14:creationId xmlns:p14="http://schemas.microsoft.com/office/powerpoint/2010/main" val="61246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1" y="2333260"/>
            <a:ext cx="1040885" cy="764301"/>
          </a:xfrm>
          <a:prstGeom prst="rect">
            <a:avLst/>
          </a:prstGeom>
        </p:spPr>
      </p:pic>
    </p:spTree>
    <p:extLst>
      <p:ext uri="{BB962C8B-B14F-4D97-AF65-F5344CB8AC3E}">
        <p14:creationId xmlns:p14="http://schemas.microsoft.com/office/powerpoint/2010/main" val="163673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0"/>
            <a:ext cx="852147" cy="852268"/>
          </a:xfrm>
          <a:prstGeom prst="rect">
            <a:avLst/>
          </a:prstGeom>
        </p:spPr>
      </p:pic>
    </p:spTree>
    <p:extLst>
      <p:ext uri="{BB962C8B-B14F-4D97-AF65-F5344CB8AC3E}">
        <p14:creationId xmlns:p14="http://schemas.microsoft.com/office/powerpoint/2010/main" val="292452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2" y="2333260"/>
            <a:ext cx="807364" cy="864341"/>
          </a:xfrm>
          <a:prstGeom prst="rect">
            <a:avLst/>
          </a:prstGeom>
        </p:spPr>
      </p:pic>
    </p:spTree>
    <p:extLst>
      <p:ext uri="{BB962C8B-B14F-4D97-AF65-F5344CB8AC3E}">
        <p14:creationId xmlns:p14="http://schemas.microsoft.com/office/powerpoint/2010/main" val="5983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8" y="2333260"/>
            <a:ext cx="839596" cy="839715"/>
          </a:xfrm>
          <a:prstGeom prst="rect">
            <a:avLst/>
          </a:prstGeom>
        </p:spPr>
      </p:pic>
    </p:spTree>
    <p:extLst>
      <p:ext uri="{BB962C8B-B14F-4D97-AF65-F5344CB8AC3E}">
        <p14:creationId xmlns:p14="http://schemas.microsoft.com/office/powerpoint/2010/main" val="3228444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0"/>
            <a:ext cx="672654" cy="717175"/>
          </a:xfrm>
          <a:prstGeom prst="rect">
            <a:avLst/>
          </a:prstGeom>
        </p:spPr>
      </p:pic>
    </p:spTree>
    <p:extLst>
      <p:ext uri="{BB962C8B-B14F-4D97-AF65-F5344CB8AC3E}">
        <p14:creationId xmlns:p14="http://schemas.microsoft.com/office/powerpoint/2010/main" val="1186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6" y="2101248"/>
            <a:ext cx="971995" cy="970167"/>
          </a:xfrm>
          <a:prstGeom prst="rect">
            <a:avLst/>
          </a:prstGeom>
        </p:spPr>
      </p:pic>
    </p:spTree>
    <p:extLst>
      <p:ext uri="{BB962C8B-B14F-4D97-AF65-F5344CB8AC3E}">
        <p14:creationId xmlns:p14="http://schemas.microsoft.com/office/powerpoint/2010/main" val="79567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6"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2" y="2138219"/>
            <a:ext cx="740573" cy="982631"/>
          </a:xfrm>
          <a:prstGeom prst="rect">
            <a:avLst/>
          </a:prstGeom>
        </p:spPr>
      </p:pic>
    </p:spTree>
    <p:extLst>
      <p:ext uri="{BB962C8B-B14F-4D97-AF65-F5344CB8AC3E}">
        <p14:creationId xmlns:p14="http://schemas.microsoft.com/office/powerpoint/2010/main" val="274233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1"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1"/>
            <a:ext cx="2221760" cy="558081"/>
          </a:xfrm>
          <a:prstGeom prst="rect">
            <a:avLst/>
          </a:prstGeom>
        </p:spPr>
      </p:pic>
    </p:spTree>
    <p:extLst>
      <p:ext uri="{BB962C8B-B14F-4D97-AF65-F5344CB8AC3E}">
        <p14:creationId xmlns:p14="http://schemas.microsoft.com/office/powerpoint/2010/main" val="26832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15" indent="0" algn="ctr">
              <a:buNone/>
              <a:defRPr sz="2000"/>
            </a:lvl2pPr>
            <a:lvl3pPr marL="914031" indent="0" algn="ctr">
              <a:buNone/>
              <a:defRPr sz="1800"/>
            </a:lvl3pPr>
            <a:lvl4pPr marL="1371046" indent="0" algn="ctr">
              <a:buNone/>
              <a:defRPr sz="1600"/>
            </a:lvl4pPr>
            <a:lvl5pPr marL="1828061" indent="0" algn="ctr">
              <a:buNone/>
              <a:defRPr sz="1600"/>
            </a:lvl5pPr>
            <a:lvl6pPr marL="2285078" indent="0" algn="ctr">
              <a:buNone/>
              <a:defRPr sz="1600"/>
            </a:lvl6pPr>
            <a:lvl7pPr marL="2742093" indent="0" algn="ctr">
              <a:buNone/>
              <a:defRPr sz="1600"/>
            </a:lvl7pPr>
            <a:lvl8pPr marL="3199108" indent="0" algn="ctr">
              <a:buNone/>
              <a:defRPr sz="1600"/>
            </a:lvl8pPr>
            <a:lvl9pPr marL="365612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3084F08C-6F01-6A4C-B294-3ECE791EB5DB}" type="datetimeFigureOut">
              <a:rPr lang="en-US" smtClean="0"/>
              <a:t>6/29/2020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3612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5563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5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29/06/2020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6/29/2020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2272758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5192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1812353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019405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783141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4272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5776930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42215071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394561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2520777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765710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6/29/2020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9046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10856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0"/>
            <a:ext cx="12192000" cy="6858000"/>
          </a:xfrm>
        </p:spPr>
        <p:txBody>
          <a:bodyPr/>
          <a:lstStyle/>
          <a:p>
            <a:endParaRPr lang="en-US"/>
          </a:p>
        </p:txBody>
      </p:sp>
      <p:sp>
        <p:nvSpPr>
          <p:cNvPr id="5" name="Text Placeholder 4"/>
          <p:cNvSpPr>
            <a:spLocks noGrp="1"/>
          </p:cNvSpPr>
          <p:nvPr>
            <p:ph type="body" sz="quarter" idx="12" hasCustomPrompt="1"/>
          </p:nvPr>
        </p:nvSpPr>
        <p:spPr>
          <a:xfrm>
            <a:off x="271104"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8" cy="2072245"/>
          </a:xfrm>
          <a:noFill/>
        </p:spPr>
        <p:txBody>
          <a:bodyPr lIns="146304" tIns="91440" rIns="146304" bIns="91440" anchor="b" anchorCtr="0"/>
          <a:lstStyle>
            <a:lvl1pPr>
              <a:defRPr sz="4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41919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7298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195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13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5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49"/>
            <a:ext cx="1005840" cy="1005840"/>
          </a:xfrm>
          <a:prstGeom prst="ellipse">
            <a:avLst/>
          </a:prstGeom>
        </p:spPr>
        <p:txBody>
          <a:bodyPr/>
          <a:lstStyle/>
          <a:p>
            <a:endParaRPr lang="en-US"/>
          </a:p>
        </p:txBody>
      </p:sp>
    </p:spTree>
    <p:extLst>
      <p:ext uri="{BB962C8B-B14F-4D97-AF65-F5344CB8AC3E}">
        <p14:creationId xmlns:p14="http://schemas.microsoft.com/office/powerpoint/2010/main" val="1782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0" y="6570657"/>
            <a:ext cx="2588850"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713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dirty="0"/>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endParaRPr lang="en-US" dirty="0"/>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7" y="3429000"/>
            <a:ext cx="9609045" cy="995838"/>
          </a:xfrm>
        </p:spPr>
        <p:txBody>
          <a:bodyPr/>
          <a:lstStyle>
            <a:lvl1pPr>
              <a:defRPr sz="5294">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59" y="6128575"/>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8"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1985792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52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lang="en-US" dirty="0"/>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07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Relevant</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1" y="1986308"/>
            <a:ext cx="2492156" cy="276633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dirty="0">
                <a:solidFill>
                  <a:srgbClr val="3C3C41"/>
                </a:solidFill>
                <a:latin typeface="Segoe UI Semibold"/>
                <a:cs typeface="Segoe UI Semilight" panose="020B0402040204020203" pitchFamily="34" charset="0"/>
              </a:rPr>
              <a:t>Easy to consume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Does your content Power Automate logically in a way that is easy to follow?</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 your ideas build directly on earlier ideas? Does every part fit perfectly into the whole?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Have you checked that you have no extraneous content </a:t>
            </a:r>
            <a:br>
              <a:rPr lang="en-US" sz="1372" spc="0" dirty="0">
                <a:gradFill>
                  <a:gsLst>
                    <a:gs pos="1250">
                      <a:srgbClr val="3C3C41"/>
                    </a:gs>
                    <a:gs pos="100000">
                      <a:srgbClr val="3C3C41"/>
                    </a:gs>
                  </a:gsLst>
                  <a:lin ang="5400000" scaled="0"/>
                </a:gradFill>
              </a:rPr>
            </a:br>
            <a:r>
              <a:rPr lang="en-US" sz="1372" spc="0" dirty="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82186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Memorable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52014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Applicable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7" y="1415894"/>
            <a:ext cx="359953" cy="3585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7" y="1415894"/>
            <a:ext cx="411649"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4"/>
            <a:ext cx="358344"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882">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3" y="1415894"/>
            <a:ext cx="35569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Tree>
    <p:extLst>
      <p:ext uri="{BB962C8B-B14F-4D97-AF65-F5344CB8AC3E}">
        <p14:creationId xmlns:p14="http://schemas.microsoft.com/office/powerpoint/2010/main" val="23297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takeaways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2" y="1407756"/>
            <a:ext cx="10800387" cy="1715855"/>
          </a:xfrm>
        </p:spPr>
        <p:txBody>
          <a:bodyPr/>
          <a:lstStyle>
            <a:lvl1pPr marL="329523" indent="-329523">
              <a:buFont typeface="Arial" panose="020B0604020202020204" pitchFamily="34" charset="0"/>
              <a:buChar char="•"/>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2209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resources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2" y="1407755"/>
            <a:ext cx="10800387" cy="2022482"/>
          </a:xfrm>
        </p:spPr>
        <p:txBody>
          <a:bodyPr/>
          <a:lstStyle>
            <a:lvl1pPr marL="329523" marR="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[Resource 1]</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2]</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42669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045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image" Target="../media/image15.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5.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8.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6.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8.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36" r:id="rId10"/>
    <p:sldLayoutId id="2147483786"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4" r:id="rId41"/>
    <p:sldLayoutId id="2147483775" r:id="rId42"/>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0121F-7F38-4211-BC4E-16B586DF7DA3}" type="datetimeFigureOut">
              <a:rPr lang="en-GB" smtClean="0"/>
              <a:t>29/06/2020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1F4C0-EE14-445F-BA37-3A39A55DFADC}" type="slidenum">
              <a:rPr lang="en-GB" smtClean="0"/>
              <a:t>‹#›</a:t>
            </a:fld>
            <a:endParaRPr lang="en-GB" dirty="0"/>
          </a:p>
        </p:txBody>
      </p:sp>
    </p:spTree>
    <p:extLst>
      <p:ext uri="{BB962C8B-B14F-4D97-AF65-F5344CB8AC3E}">
        <p14:creationId xmlns:p14="http://schemas.microsoft.com/office/powerpoint/2010/main" val="257673091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8462806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124015234"/>
      </p:ext>
    </p:extLst>
  </p:cSld>
  <p:clrMap bg1="lt1" tx1="dk1" bg2="lt2" tx2="dk2" accent1="accent1" accent2="accent2" accent3="accent3" accent4="accent4" accent5="accent5" accent6="accent6" hlink="hlink" folHlink="folHlink"/>
  <p:sldLayoutIdLst>
    <p:sldLayoutId id="2147484195" r:id="rId1"/>
    <p:sldLayoutId id="2147483905" r:id="rId2"/>
    <p:sldLayoutId id="2147484196" r:id="rId3"/>
    <p:sldLayoutId id="214748419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tiff"/><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5.png"/><Relationship Id="rId1" Type="http://schemas.openxmlformats.org/officeDocument/2006/relationships/slideLayout" Target="../slideLayouts/slideLayout84.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5" Type="http://schemas.openxmlformats.org/officeDocument/2006/relationships/image" Target="../media/image64.png"/><Relationship Id="rId10" Type="http://schemas.openxmlformats.org/officeDocument/2006/relationships/image" Target="../media/image59.tiff"/><Relationship Id="rId4" Type="http://schemas.openxmlformats.org/officeDocument/2006/relationships/image" Target="../media/image53.png"/><Relationship Id="rId9" Type="http://schemas.openxmlformats.org/officeDocument/2006/relationships/image" Target="../media/image58.tiff"/><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42.xml"/><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5.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jpg"/><Relationship Id="rId1" Type="http://schemas.openxmlformats.org/officeDocument/2006/relationships/slideLayout" Target="../slideLayouts/slideLayout4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12" Type="http://schemas.openxmlformats.org/officeDocument/2006/relationships/image" Target="../media/image100.svg"/><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8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image" Target="../media/image118.png"/><Relationship Id="rId18" Type="http://schemas.openxmlformats.org/officeDocument/2006/relationships/image" Target="../media/image120.png"/><Relationship Id="rId26" Type="http://schemas.openxmlformats.org/officeDocument/2006/relationships/image" Target="../media/image126.png"/><Relationship Id="rId3" Type="http://schemas.openxmlformats.org/officeDocument/2006/relationships/hyperlink" Target="https://customers.microsoft.com/en-us/story/virgin-atlantic-travel-and-transportation-power-apps" TargetMode="External"/><Relationship Id="rId21" Type="http://schemas.openxmlformats.org/officeDocument/2006/relationships/image" Target="../media/image121.jpeg"/><Relationship Id="rId7" Type="http://schemas.openxmlformats.org/officeDocument/2006/relationships/image" Target="../media/image114.svg"/><Relationship Id="rId12" Type="http://schemas.openxmlformats.org/officeDocument/2006/relationships/image" Target="../media/image117.png"/><Relationship Id="rId17" Type="http://schemas.openxmlformats.org/officeDocument/2006/relationships/image" Target="../media/image119.png"/><Relationship Id="rId25" Type="http://schemas.openxmlformats.org/officeDocument/2006/relationships/image" Target="../media/image125.png"/><Relationship Id="rId2" Type="http://schemas.openxmlformats.org/officeDocument/2006/relationships/notesSlide" Target="../notesSlides/notesSlide14.xml"/><Relationship Id="rId16" Type="http://schemas.openxmlformats.org/officeDocument/2006/relationships/hyperlink" Target="https://powerapps.microsoft.com/en-us/blog/standard-bank-south-africa-creates-a-center-of-excellence-for-the-power-platform/" TargetMode="External"/><Relationship Id="rId20" Type="http://schemas.openxmlformats.org/officeDocument/2006/relationships/hyperlink" Target="https://customers.microsoft.com/en-us/story/heathrow-airport-travel-transportation-powerbi-azure" TargetMode="External"/><Relationship Id="rId29" Type="http://schemas.openxmlformats.org/officeDocument/2006/relationships/image" Target="../media/image129.png"/><Relationship Id="rId1" Type="http://schemas.openxmlformats.org/officeDocument/2006/relationships/slideLayout" Target="../slideLayouts/slideLayout89.xml"/><Relationship Id="rId6" Type="http://schemas.openxmlformats.org/officeDocument/2006/relationships/image" Target="../media/image113.png"/><Relationship Id="rId11" Type="http://schemas.openxmlformats.org/officeDocument/2006/relationships/hyperlink" Target="https://customers.microsoft.com/en-us/story/arriva-london-travel-transportation-powerapps" TargetMode="External"/><Relationship Id="rId24" Type="http://schemas.openxmlformats.org/officeDocument/2006/relationships/image" Target="../media/image124.jpeg"/><Relationship Id="rId5" Type="http://schemas.openxmlformats.org/officeDocument/2006/relationships/image" Target="../media/image112.png"/><Relationship Id="rId15" Type="http://schemas.openxmlformats.org/officeDocument/2006/relationships/hyperlink" Target="https://youtu.be/8s69Ddd2E8s" TargetMode="External"/><Relationship Id="rId23" Type="http://schemas.openxmlformats.org/officeDocument/2006/relationships/image" Target="../media/image123.png"/><Relationship Id="rId28" Type="http://schemas.openxmlformats.org/officeDocument/2006/relationships/image" Target="../media/image128.png"/><Relationship Id="rId10" Type="http://schemas.openxmlformats.org/officeDocument/2006/relationships/hyperlink" Target="https://powerapps.microsoft.com/en-us/blog/americanredcross/" TargetMode="External"/><Relationship Id="rId19" Type="http://schemas.openxmlformats.org/officeDocument/2006/relationships/hyperlink" Target="https://customers.microsoft.com/en-us/story/gj-pepsi-consumer-goods-powerapps" TargetMode="External"/><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hyperlink" Target="https://customers.microsoft.com/en-us/story/belron-autoglass-consumer-goods-powerapps" TargetMode="External"/><Relationship Id="rId22" Type="http://schemas.openxmlformats.org/officeDocument/2006/relationships/image" Target="../media/image122.png"/><Relationship Id="rId27" Type="http://schemas.openxmlformats.org/officeDocument/2006/relationships/image" Target="../media/image1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9.xml"/><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87.png"/><Relationship Id="rId5" Type="http://schemas.openxmlformats.org/officeDocument/2006/relationships/image" Target="../media/image135.png"/><Relationship Id="rId4" Type="http://schemas.openxmlformats.org/officeDocument/2006/relationships/image" Target="../media/image134.jpg"/></Relationships>
</file>

<file path=ppt/slides/_rels/slide2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4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AKA.MS/HackAtSpeed" TargetMode="External"/><Relationship Id="rId5" Type="http://schemas.openxmlformats.org/officeDocument/2006/relationships/image" Target="../media/image140.png"/><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33.xml"/><Relationship Id="rId7" Type="http://schemas.openxmlformats.org/officeDocument/2006/relationships/image" Target="../media/image14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1.png"/><Relationship Id="rId5" Type="http://schemas.openxmlformats.org/officeDocument/2006/relationships/image" Target="../media/image142.png"/><Relationship Id="rId4" Type="http://schemas.openxmlformats.org/officeDocument/2006/relationships/notesSlide" Target="../notesSlides/notesSlide15.xml"/><Relationship Id="rId9" Type="http://schemas.openxmlformats.org/officeDocument/2006/relationships/image" Target="../media/image145.png"/></Relationships>
</file>

<file path=ppt/slides/_rels/slide3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Layout" Target="../slideLayouts/slideLayout33.xml"/><Relationship Id="rId7" Type="http://schemas.openxmlformats.org/officeDocument/2006/relationships/image" Target="../media/image14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4.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AKA.MS/HackAtSpeed" TargetMode="Externa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slideLayout" Target="../slideLayouts/slideLayout27.xml"/><Relationship Id="rId7" Type="http://schemas.openxmlformats.org/officeDocument/2006/relationships/image" Target="../media/image141.png"/><Relationship Id="rId12" Type="http://schemas.openxmlformats.org/officeDocument/2006/relationships/image" Target="../media/image15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155.png"/><Relationship Id="rId5"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5" Type="http://schemas.openxmlformats.org/officeDocument/2006/relationships/image" Target="../media/image159.png"/><Relationship Id="rId10" Type="http://schemas.openxmlformats.org/officeDocument/2006/relationships/image" Target="../media/image154.png"/><Relationship Id="rId4" Type="http://schemas.openxmlformats.org/officeDocument/2006/relationships/image" Target="../media/image151.jpg"/><Relationship Id="rId9" Type="http://schemas.openxmlformats.org/officeDocument/2006/relationships/image" Target="../media/image153.png"/><Relationship Id="rId1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9.xml"/><Relationship Id="rId6" Type="http://schemas.openxmlformats.org/officeDocument/2006/relationships/image" Target="../media/image87.png"/><Relationship Id="rId5" Type="http://schemas.openxmlformats.org/officeDocument/2006/relationships/image" Target="../media/image134.jpg"/><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slideLayout" Target="../slideLayouts/slideLayout44.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ags" Target="../tags/tag11.xml"/><Relationship Id="rId6" Type="http://schemas.openxmlformats.org/officeDocument/2006/relationships/image" Target="../media/image87.png"/><Relationship Id="rId5" Type="http://schemas.openxmlformats.org/officeDocument/2006/relationships/image" Target="../media/image134.jp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59.xml"/><Relationship Id="rId5" Type="http://schemas.openxmlformats.org/officeDocument/2006/relationships/image" Target="../media/image48.jpe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395369" y="4240278"/>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AKA.MS/HackAtSpeed</a:t>
            </a: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700CB-CC03-47EE-9B81-EA2F6CA67A44}"/>
              </a:ext>
            </a:extLst>
          </p:cNvPr>
          <p:cNvSpPr>
            <a:spLocks noGrp="1"/>
          </p:cNvSpPr>
          <p:nvPr>
            <p:ph type="title"/>
          </p:nvPr>
        </p:nvSpPr>
        <p:spPr>
          <a:xfrm>
            <a:off x="578738" y="1081291"/>
            <a:ext cx="4167887" cy="553998"/>
          </a:xfrm>
        </p:spPr>
        <p:txBody>
          <a:bodyPr/>
          <a:lstStyle/>
          <a:p>
            <a:r>
              <a:rPr lang="en-GB" dirty="0"/>
              <a:t>The Goal</a:t>
            </a:r>
          </a:p>
        </p:txBody>
      </p:sp>
      <p:sp>
        <p:nvSpPr>
          <p:cNvPr id="6" name="Text Placeholder 5">
            <a:extLst>
              <a:ext uri="{FF2B5EF4-FFF2-40B4-BE49-F238E27FC236}">
                <a16:creationId xmlns:a16="http://schemas.microsoft.com/office/drawing/2014/main" id="{458ABC6C-7AD0-459A-8EF7-9A3392E2363E}"/>
              </a:ext>
            </a:extLst>
          </p:cNvPr>
          <p:cNvSpPr>
            <a:spLocks noGrp="1"/>
          </p:cNvSpPr>
          <p:nvPr>
            <p:ph type="body" sz="quarter" idx="12"/>
          </p:nvPr>
        </p:nvSpPr>
        <p:spPr>
          <a:xfrm>
            <a:off x="582042" y="2125027"/>
            <a:ext cx="4164583" cy="3077766"/>
          </a:xfrm>
        </p:spPr>
        <p:txBody>
          <a:bodyPr/>
          <a:lstStyle/>
          <a:p>
            <a:r>
              <a:rPr lang="en-GB" dirty="0"/>
              <a:t>Our goal during this event is to drive enthusiasm &amp; creativity through a combination of technology and problem solving skills.</a:t>
            </a:r>
          </a:p>
          <a:p>
            <a:endParaRPr lang="en-GB" dirty="0"/>
          </a:p>
          <a:p>
            <a:r>
              <a:rPr lang="en-GB" dirty="0"/>
              <a:t>Technology can be learnt by anyone, no matter who you are and with </a:t>
            </a:r>
            <a:r>
              <a:rPr lang="en-GB" dirty="0" err="1"/>
              <a:t>Hack@Speed</a:t>
            </a:r>
            <a:r>
              <a:rPr lang="en-GB" dirty="0"/>
              <a:t>, we wanted to give everyone an opportunity to have fun and get involved.</a:t>
            </a:r>
          </a:p>
        </p:txBody>
      </p:sp>
    </p:spTree>
    <p:extLst>
      <p:ext uri="{BB962C8B-B14F-4D97-AF65-F5344CB8AC3E}">
        <p14:creationId xmlns:p14="http://schemas.microsoft.com/office/powerpoint/2010/main" val="9811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CB51FA4-8328-40D5-8C4B-81B13FE89DA8}"/>
              </a:ext>
            </a:extLst>
          </p:cNvPr>
          <p:cNvSpPr/>
          <p:nvPr/>
        </p:nvSpPr>
        <p:spPr bwMode="auto">
          <a:xfrm>
            <a:off x="3428650" y="5317688"/>
            <a:ext cx="8664166" cy="1452904"/>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6E6EE3F-286A-4288-AF3E-6FC58EAFDF34}"/>
              </a:ext>
            </a:extLst>
          </p:cNvPr>
          <p:cNvSpPr/>
          <p:nvPr/>
        </p:nvSpPr>
        <p:spPr bwMode="auto">
          <a:xfrm>
            <a:off x="-6537" y="7056"/>
            <a:ext cx="3533507" cy="6850458"/>
          </a:xfrm>
          <a:prstGeom prst="rect">
            <a:avLst/>
          </a:prstGeom>
          <a:solidFill>
            <a:schemeClr val="tx1">
              <a:lumMod val="40000"/>
              <a:lumOff val="60000"/>
              <a:alpha val="2392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9D1C721-A0F0-4BEB-8E50-97A986688BAA}"/>
              </a:ext>
            </a:extLst>
          </p:cNvPr>
          <p:cNvSpPr txBox="1"/>
          <p:nvPr/>
        </p:nvSpPr>
        <p:spPr>
          <a:xfrm>
            <a:off x="-13803" y="-73247"/>
            <a:ext cx="338328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600" b="0" i="0" u="none" strike="noStrike" kern="1200" cap="none" spc="0" normalizeH="0" baseline="0" noProof="0">
                <a:ln>
                  <a:noFill/>
                </a:ln>
                <a:solidFill>
                  <a:srgbClr val="742774"/>
                </a:solidFill>
                <a:effectLst/>
                <a:uLnTx/>
                <a:uFillTx/>
                <a:latin typeface="SEGOE UI REGULAR"/>
                <a:ea typeface="+mn-ea"/>
                <a:cs typeface="+mn-cs"/>
              </a:rPr>
              <a:t>Momentum…</a:t>
            </a:r>
          </a:p>
        </p:txBody>
      </p:sp>
      <p:sp>
        <p:nvSpPr>
          <p:cNvPr id="8" name="Rectangle 7">
            <a:extLst>
              <a:ext uri="{FF2B5EF4-FFF2-40B4-BE49-F238E27FC236}">
                <a16:creationId xmlns:a16="http://schemas.microsoft.com/office/drawing/2014/main" id="{CDF0B024-F098-427A-BC5A-53AEABFFC128}"/>
              </a:ext>
            </a:extLst>
          </p:cNvPr>
          <p:cNvSpPr/>
          <p:nvPr/>
        </p:nvSpPr>
        <p:spPr>
          <a:xfrm>
            <a:off x="3868577" y="199434"/>
            <a:ext cx="2340000" cy="2340000"/>
          </a:xfrm>
          <a:prstGeom prst="rect">
            <a:avLst/>
          </a:prstGeom>
          <a:solidFill>
            <a:srgbClr val="0078D7">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86%</a:t>
            </a:r>
            <a:endParaRPr kumimoji="0" lang="en-GB" sz="1800" b="1" i="0" u="none" strike="noStrike" kern="1200" cap="none" spc="0" normalizeH="0" baseline="0" noProof="0">
              <a:ln>
                <a:noFill/>
              </a:ln>
              <a:solidFill>
                <a:srgbClr val="5C2D9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Fortune 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companies 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Apps</a:t>
            </a:r>
          </a:p>
        </p:txBody>
      </p:sp>
      <p:sp>
        <p:nvSpPr>
          <p:cNvPr id="24" name="Rectangle 23">
            <a:extLst>
              <a:ext uri="{FF2B5EF4-FFF2-40B4-BE49-F238E27FC236}">
                <a16:creationId xmlns:a16="http://schemas.microsoft.com/office/drawing/2014/main" id="{06B4A68D-B5E8-4775-984B-6756C7087290}"/>
              </a:ext>
            </a:extLst>
          </p:cNvPr>
          <p:cNvSpPr/>
          <p:nvPr/>
        </p:nvSpPr>
        <p:spPr>
          <a:xfrm>
            <a:off x="6673493" y="196769"/>
            <a:ext cx="2340000" cy="2340000"/>
          </a:xfrm>
          <a:prstGeom prst="rect">
            <a:avLst/>
          </a:prstGeom>
          <a:solidFill>
            <a:schemeClr val="accent2">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Monthly active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(&gt; 300% YoY growth)</a:t>
            </a:r>
          </a:p>
        </p:txBody>
      </p:sp>
      <p:sp>
        <p:nvSpPr>
          <p:cNvPr id="25" name="Rectangle 24">
            <a:extLst>
              <a:ext uri="{FF2B5EF4-FFF2-40B4-BE49-F238E27FC236}">
                <a16:creationId xmlns:a16="http://schemas.microsoft.com/office/drawing/2014/main" id="{7AEF7549-A47A-499F-8486-A6DB0B7A9ADE}"/>
              </a:ext>
            </a:extLst>
          </p:cNvPr>
          <p:cNvSpPr/>
          <p:nvPr/>
        </p:nvSpPr>
        <p:spPr>
          <a:xfrm>
            <a:off x="9478409" y="196769"/>
            <a:ext cx="2340000" cy="2340000"/>
          </a:xfrm>
          <a:prstGeom prst="rect">
            <a:avLst/>
          </a:prstGeom>
          <a:solidFill>
            <a:schemeClr val="accent3">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400+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Local 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user groups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70+ countries</a:t>
            </a:r>
          </a:p>
        </p:txBody>
      </p:sp>
      <p:sp>
        <p:nvSpPr>
          <p:cNvPr id="26" name="Rectangle 25">
            <a:extLst>
              <a:ext uri="{FF2B5EF4-FFF2-40B4-BE49-F238E27FC236}">
                <a16:creationId xmlns:a16="http://schemas.microsoft.com/office/drawing/2014/main" id="{9D2C5CBF-C9A2-4CDC-9F59-FA757A62952B}"/>
              </a:ext>
            </a:extLst>
          </p:cNvPr>
          <p:cNvSpPr/>
          <p:nvPr/>
        </p:nvSpPr>
        <p:spPr>
          <a:xfrm>
            <a:off x="6673493" y="2798425"/>
            <a:ext cx="2340000" cy="2340000"/>
          </a:xfrm>
          <a:prstGeom prst="rect">
            <a:avLst/>
          </a:prstGeom>
          <a:solidFill>
            <a:srgbClr val="FFC00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2.5M+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Active developers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build Power Apps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325K+ organisations</a:t>
            </a:r>
          </a:p>
        </p:txBody>
      </p:sp>
      <p:sp>
        <p:nvSpPr>
          <p:cNvPr id="27" name="Rectangle 26">
            <a:extLst>
              <a:ext uri="{FF2B5EF4-FFF2-40B4-BE49-F238E27FC236}">
                <a16:creationId xmlns:a16="http://schemas.microsoft.com/office/drawing/2014/main" id="{9F56CADB-E5A1-4A0D-903E-0FCB96430490}"/>
              </a:ext>
            </a:extLst>
          </p:cNvPr>
          <p:cNvSpPr/>
          <p:nvPr/>
        </p:nvSpPr>
        <p:spPr>
          <a:xfrm>
            <a:off x="9455723" y="2798425"/>
            <a:ext cx="2340000" cy="2340000"/>
          </a:xfrm>
          <a:prstGeom prst="rect">
            <a:avLst/>
          </a:prstGeom>
          <a:solidFill>
            <a:srgbClr val="7030A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7x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Growth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 of Power Apps built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(in last 12 months)</a:t>
            </a:r>
          </a:p>
        </p:txBody>
      </p:sp>
      <p:sp>
        <p:nvSpPr>
          <p:cNvPr id="28" name="Rectangle 27">
            <a:extLst>
              <a:ext uri="{FF2B5EF4-FFF2-40B4-BE49-F238E27FC236}">
                <a16:creationId xmlns:a16="http://schemas.microsoft.com/office/drawing/2014/main" id="{CAF6B5A9-454F-4385-83C3-BBEC27FBAE62}"/>
              </a:ext>
            </a:extLst>
          </p:cNvPr>
          <p:cNvSpPr/>
          <p:nvPr/>
        </p:nvSpPr>
        <p:spPr>
          <a:xfrm>
            <a:off x="3891263" y="2798425"/>
            <a:ext cx="2340000" cy="2340000"/>
          </a:xfrm>
          <a:prstGeom prst="rect">
            <a:avLst/>
          </a:prstGeom>
          <a:solidFill>
            <a:schemeClr val="accent6">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Transactional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created in 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every single day</a:t>
            </a:r>
          </a:p>
        </p:txBody>
      </p:sp>
      <p:pic>
        <p:nvPicPr>
          <p:cNvPr id="4" name="Picture 3">
            <a:extLst>
              <a:ext uri="{FF2B5EF4-FFF2-40B4-BE49-F238E27FC236}">
                <a16:creationId xmlns:a16="http://schemas.microsoft.com/office/drawing/2014/main" id="{F2E1DA58-1A0A-4AFD-8750-B4D96314B037}"/>
              </a:ext>
            </a:extLst>
          </p:cNvPr>
          <p:cNvPicPr>
            <a:picLocks noChangeAspect="1"/>
          </p:cNvPicPr>
          <p:nvPr/>
        </p:nvPicPr>
        <p:blipFill>
          <a:blip r:embed="rId3"/>
          <a:stretch>
            <a:fillRect/>
          </a:stretch>
        </p:blipFill>
        <p:spPr>
          <a:xfrm>
            <a:off x="454350" y="617938"/>
            <a:ext cx="2599165" cy="2635264"/>
          </a:xfrm>
          <a:prstGeom prst="rect">
            <a:avLst/>
          </a:prstGeom>
        </p:spPr>
      </p:pic>
      <p:pic>
        <p:nvPicPr>
          <p:cNvPr id="5" name="Picture 4">
            <a:extLst>
              <a:ext uri="{FF2B5EF4-FFF2-40B4-BE49-F238E27FC236}">
                <a16:creationId xmlns:a16="http://schemas.microsoft.com/office/drawing/2014/main" id="{189A9BCB-328F-4550-AFEE-9D80DC0426B9}"/>
              </a:ext>
            </a:extLst>
          </p:cNvPr>
          <p:cNvPicPr>
            <a:picLocks noChangeAspect="1"/>
          </p:cNvPicPr>
          <p:nvPr/>
        </p:nvPicPr>
        <p:blipFill>
          <a:blip r:embed="rId4"/>
          <a:stretch>
            <a:fillRect/>
          </a:stretch>
        </p:blipFill>
        <p:spPr>
          <a:xfrm>
            <a:off x="327827" y="3459268"/>
            <a:ext cx="2852212" cy="3115383"/>
          </a:xfrm>
          <a:prstGeom prst="rect">
            <a:avLst/>
          </a:prstGeom>
        </p:spPr>
      </p:pic>
      <p:sp>
        <p:nvSpPr>
          <p:cNvPr id="33" name="TextBox 32">
            <a:extLst>
              <a:ext uri="{FF2B5EF4-FFF2-40B4-BE49-F238E27FC236}">
                <a16:creationId xmlns:a16="http://schemas.microsoft.com/office/drawing/2014/main" id="{05B5238A-BC4B-4578-B9F0-2C1B44B87CF0}"/>
              </a:ext>
            </a:extLst>
          </p:cNvPr>
          <p:cNvSpPr txBox="1"/>
          <p:nvPr/>
        </p:nvSpPr>
        <p:spPr>
          <a:xfrm>
            <a:off x="-12822" y="3090396"/>
            <a:ext cx="3533507"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Enterprise Low-Code Application Platforms MQ</a:t>
            </a:r>
          </a:p>
        </p:txBody>
      </p:sp>
      <p:sp>
        <p:nvSpPr>
          <p:cNvPr id="40" name="TextBox 39">
            <a:extLst>
              <a:ext uri="{FF2B5EF4-FFF2-40B4-BE49-F238E27FC236}">
                <a16:creationId xmlns:a16="http://schemas.microsoft.com/office/drawing/2014/main" id="{50C81D67-641A-4709-B5F9-F7B4AFAD4CCC}"/>
              </a:ext>
            </a:extLst>
          </p:cNvPr>
          <p:cNvSpPr txBox="1"/>
          <p:nvPr/>
        </p:nvSpPr>
        <p:spPr>
          <a:xfrm>
            <a:off x="-6537" y="6406871"/>
            <a:ext cx="3533507"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Low-Code Dev Platforms for App Dev &amp; Delivery Pro’s</a:t>
            </a:r>
          </a:p>
        </p:txBody>
      </p:sp>
      <p:grpSp>
        <p:nvGrpSpPr>
          <p:cNvPr id="2" name="Group 1">
            <a:extLst>
              <a:ext uri="{FF2B5EF4-FFF2-40B4-BE49-F238E27FC236}">
                <a16:creationId xmlns:a16="http://schemas.microsoft.com/office/drawing/2014/main" id="{AE500B9E-7F7B-4BAF-9C88-ADE02805AD8B}"/>
              </a:ext>
            </a:extLst>
          </p:cNvPr>
          <p:cNvGrpSpPr/>
          <p:nvPr/>
        </p:nvGrpSpPr>
        <p:grpSpPr>
          <a:xfrm>
            <a:off x="3753109" y="5294171"/>
            <a:ext cx="8284136" cy="1793308"/>
            <a:chOff x="3753109" y="5294171"/>
            <a:chExt cx="8284136" cy="1793308"/>
          </a:xfrm>
        </p:grpSpPr>
        <p:pic>
          <p:nvPicPr>
            <p:cNvPr id="21" name="Picture 20">
              <a:extLst>
                <a:ext uri="{FF2B5EF4-FFF2-40B4-BE49-F238E27FC236}">
                  <a16:creationId xmlns:a16="http://schemas.microsoft.com/office/drawing/2014/main" id="{B352B2F7-B452-452C-B963-154860C596D2}"/>
                </a:ext>
              </a:extLst>
            </p:cNvPr>
            <p:cNvPicPr>
              <a:picLocks noChangeAspect="1"/>
            </p:cNvPicPr>
            <p:nvPr/>
          </p:nvPicPr>
          <p:blipFill>
            <a:blip r:embed="rId5"/>
            <a:stretch>
              <a:fillRect/>
            </a:stretch>
          </p:blipFill>
          <p:spPr>
            <a:xfrm>
              <a:off x="4866906" y="5480249"/>
              <a:ext cx="1797435" cy="419635"/>
            </a:xfrm>
            <a:prstGeom prst="rect">
              <a:avLst/>
            </a:prstGeom>
          </p:spPr>
        </p:pic>
        <p:pic>
          <p:nvPicPr>
            <p:cNvPr id="23" name="Picture 22">
              <a:extLst>
                <a:ext uri="{FF2B5EF4-FFF2-40B4-BE49-F238E27FC236}">
                  <a16:creationId xmlns:a16="http://schemas.microsoft.com/office/drawing/2014/main" id="{C4DCAFAE-CB1D-4197-B19E-996631F8C9B7}"/>
                </a:ext>
              </a:extLst>
            </p:cNvPr>
            <p:cNvPicPr>
              <a:picLocks noChangeAspect="1"/>
            </p:cNvPicPr>
            <p:nvPr/>
          </p:nvPicPr>
          <p:blipFill>
            <a:blip r:embed="rId6"/>
            <a:stretch>
              <a:fillRect/>
            </a:stretch>
          </p:blipFill>
          <p:spPr>
            <a:xfrm>
              <a:off x="11427163" y="5373457"/>
              <a:ext cx="580114" cy="647989"/>
            </a:xfrm>
            <a:prstGeom prst="rect">
              <a:avLst/>
            </a:prstGeom>
          </p:spPr>
        </p:pic>
        <p:pic>
          <p:nvPicPr>
            <p:cNvPr id="29" name="Picture 28">
              <a:extLst>
                <a:ext uri="{FF2B5EF4-FFF2-40B4-BE49-F238E27FC236}">
                  <a16:creationId xmlns:a16="http://schemas.microsoft.com/office/drawing/2014/main" id="{3C462724-D77B-4A61-B6C4-C55F386D2E97}"/>
                </a:ext>
              </a:extLst>
            </p:cNvPr>
            <p:cNvPicPr>
              <a:picLocks noChangeAspect="1"/>
            </p:cNvPicPr>
            <p:nvPr/>
          </p:nvPicPr>
          <p:blipFill>
            <a:blip r:embed="rId7"/>
            <a:stretch>
              <a:fillRect/>
            </a:stretch>
          </p:blipFill>
          <p:spPr>
            <a:xfrm>
              <a:off x="8625561" y="5444701"/>
              <a:ext cx="677362" cy="749617"/>
            </a:xfrm>
            <a:prstGeom prst="rect">
              <a:avLst/>
            </a:prstGeom>
          </p:spPr>
        </p:pic>
        <p:pic>
          <p:nvPicPr>
            <p:cNvPr id="30" name="Picture 29">
              <a:extLst>
                <a:ext uri="{FF2B5EF4-FFF2-40B4-BE49-F238E27FC236}">
                  <a16:creationId xmlns:a16="http://schemas.microsoft.com/office/drawing/2014/main" id="{43210638-3948-47FD-905A-7686039D550F}"/>
                </a:ext>
              </a:extLst>
            </p:cNvPr>
            <p:cNvPicPr>
              <a:picLocks noChangeAspect="1"/>
            </p:cNvPicPr>
            <p:nvPr/>
          </p:nvPicPr>
          <p:blipFill>
            <a:blip r:embed="rId8"/>
            <a:stretch>
              <a:fillRect/>
            </a:stretch>
          </p:blipFill>
          <p:spPr>
            <a:xfrm>
              <a:off x="7780708" y="5987890"/>
              <a:ext cx="722712" cy="722711"/>
            </a:xfrm>
            <a:prstGeom prst="rect">
              <a:avLst/>
            </a:prstGeom>
          </p:spPr>
        </p:pic>
        <p:pic>
          <p:nvPicPr>
            <p:cNvPr id="32" name="Picture 31">
              <a:extLst>
                <a:ext uri="{FF2B5EF4-FFF2-40B4-BE49-F238E27FC236}">
                  <a16:creationId xmlns:a16="http://schemas.microsoft.com/office/drawing/2014/main" id="{AAE22C17-791F-447E-A359-BE1AAB70076B}"/>
                </a:ext>
              </a:extLst>
            </p:cNvPr>
            <p:cNvPicPr>
              <a:picLocks noChangeAspect="1"/>
            </p:cNvPicPr>
            <p:nvPr/>
          </p:nvPicPr>
          <p:blipFill>
            <a:blip r:embed="rId9"/>
            <a:stretch>
              <a:fillRect/>
            </a:stretch>
          </p:blipFill>
          <p:spPr>
            <a:xfrm>
              <a:off x="6948436" y="5945783"/>
              <a:ext cx="655502" cy="655502"/>
            </a:xfrm>
            <a:prstGeom prst="rect">
              <a:avLst/>
            </a:prstGeom>
          </p:spPr>
        </p:pic>
        <p:pic>
          <p:nvPicPr>
            <p:cNvPr id="34" name="Picture 33">
              <a:extLst>
                <a:ext uri="{FF2B5EF4-FFF2-40B4-BE49-F238E27FC236}">
                  <a16:creationId xmlns:a16="http://schemas.microsoft.com/office/drawing/2014/main" id="{B5E22ABF-4748-4DFF-B494-1285EAA10D39}"/>
                </a:ext>
              </a:extLst>
            </p:cNvPr>
            <p:cNvPicPr>
              <a:picLocks noChangeAspect="1"/>
            </p:cNvPicPr>
            <p:nvPr/>
          </p:nvPicPr>
          <p:blipFill>
            <a:blip r:embed="rId10"/>
            <a:stretch>
              <a:fillRect/>
            </a:stretch>
          </p:blipFill>
          <p:spPr>
            <a:xfrm>
              <a:off x="5326069" y="6101206"/>
              <a:ext cx="1411544" cy="478514"/>
            </a:xfrm>
            <a:prstGeom prst="rect">
              <a:avLst/>
            </a:prstGeom>
          </p:spPr>
        </p:pic>
        <p:pic>
          <p:nvPicPr>
            <p:cNvPr id="35" name="Picture 34">
              <a:extLst>
                <a:ext uri="{FF2B5EF4-FFF2-40B4-BE49-F238E27FC236}">
                  <a16:creationId xmlns:a16="http://schemas.microsoft.com/office/drawing/2014/main" id="{3E918889-CE2B-4D66-8F01-D597DDCAE167}"/>
                </a:ext>
              </a:extLst>
            </p:cNvPr>
            <p:cNvPicPr>
              <a:picLocks noChangeAspect="1"/>
            </p:cNvPicPr>
            <p:nvPr/>
          </p:nvPicPr>
          <p:blipFill>
            <a:blip r:embed="rId11"/>
            <a:stretch>
              <a:fillRect/>
            </a:stretch>
          </p:blipFill>
          <p:spPr>
            <a:xfrm>
              <a:off x="6749315" y="5407409"/>
              <a:ext cx="1661329" cy="524242"/>
            </a:xfrm>
            <a:prstGeom prst="rect">
              <a:avLst/>
            </a:prstGeom>
          </p:spPr>
        </p:pic>
        <p:pic>
          <p:nvPicPr>
            <p:cNvPr id="36" name="Picture 2" descr="Virgin America Gives Safety Some Swagger">
              <a:extLst>
                <a:ext uri="{FF2B5EF4-FFF2-40B4-BE49-F238E27FC236}">
                  <a16:creationId xmlns:a16="http://schemas.microsoft.com/office/drawing/2014/main" id="{9C834086-E04A-442A-AA6C-865C3012D86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79712" y="5294171"/>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n object&#10;&#10;Description automatically generated">
              <a:extLst>
                <a:ext uri="{FF2B5EF4-FFF2-40B4-BE49-F238E27FC236}">
                  <a16:creationId xmlns:a16="http://schemas.microsoft.com/office/drawing/2014/main" id="{FF94B130-8794-4A54-AD9C-FE743373CE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3612" y="6339382"/>
              <a:ext cx="1577320" cy="443621"/>
            </a:xfrm>
            <a:prstGeom prst="rect">
              <a:avLst/>
            </a:prstGeom>
          </p:spPr>
        </p:pic>
        <p:pic>
          <p:nvPicPr>
            <p:cNvPr id="42" name="Picture 41">
              <a:extLst>
                <a:ext uri="{FF2B5EF4-FFF2-40B4-BE49-F238E27FC236}">
                  <a16:creationId xmlns:a16="http://schemas.microsoft.com/office/drawing/2014/main" id="{A977DA78-69B4-4233-B7A1-65CC8D1E37AB}"/>
                </a:ext>
              </a:extLst>
            </p:cNvPr>
            <p:cNvPicPr>
              <a:picLocks noChangeAspect="1"/>
            </p:cNvPicPr>
            <p:nvPr/>
          </p:nvPicPr>
          <p:blipFill>
            <a:blip r:embed="rId14"/>
            <a:stretch>
              <a:fillRect/>
            </a:stretch>
          </p:blipFill>
          <p:spPr>
            <a:xfrm>
              <a:off x="9801181" y="5757754"/>
              <a:ext cx="1048603" cy="573074"/>
            </a:xfrm>
            <a:prstGeom prst="rect">
              <a:avLst/>
            </a:prstGeom>
          </p:spPr>
        </p:pic>
        <p:pic>
          <p:nvPicPr>
            <p:cNvPr id="43" name="Picture 42">
              <a:extLst>
                <a:ext uri="{FF2B5EF4-FFF2-40B4-BE49-F238E27FC236}">
                  <a16:creationId xmlns:a16="http://schemas.microsoft.com/office/drawing/2014/main" id="{45D41578-D6A3-42B4-853E-5E22C28D8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69276" y="5819510"/>
              <a:ext cx="1267969" cy="1267969"/>
            </a:xfrm>
            <a:prstGeom prst="rect">
              <a:avLst/>
            </a:prstGeom>
          </p:spPr>
        </p:pic>
        <p:pic>
          <p:nvPicPr>
            <p:cNvPr id="7" name="Picture 6">
              <a:extLst>
                <a:ext uri="{FF2B5EF4-FFF2-40B4-BE49-F238E27FC236}">
                  <a16:creationId xmlns:a16="http://schemas.microsoft.com/office/drawing/2014/main" id="{77F41935-5614-4A24-A8C5-6C5D7D7512E2}"/>
                </a:ext>
              </a:extLst>
            </p:cNvPr>
            <p:cNvPicPr>
              <a:picLocks noChangeAspect="1"/>
            </p:cNvPicPr>
            <p:nvPr/>
          </p:nvPicPr>
          <p:blipFill rotWithShape="1">
            <a:blip r:embed="rId16"/>
            <a:srcRect t="7921" b="8261"/>
            <a:stretch/>
          </p:blipFill>
          <p:spPr>
            <a:xfrm>
              <a:off x="3753109" y="5328345"/>
              <a:ext cx="1034402" cy="738212"/>
            </a:xfrm>
            <a:prstGeom prst="rect">
              <a:avLst/>
            </a:prstGeom>
          </p:spPr>
        </p:pic>
        <p:pic>
          <p:nvPicPr>
            <p:cNvPr id="10" name="Picture 9">
              <a:extLst>
                <a:ext uri="{FF2B5EF4-FFF2-40B4-BE49-F238E27FC236}">
                  <a16:creationId xmlns:a16="http://schemas.microsoft.com/office/drawing/2014/main" id="{5BC60E9E-4D35-4D1A-A72B-AB23872EE9B7}"/>
                </a:ext>
              </a:extLst>
            </p:cNvPr>
            <p:cNvPicPr>
              <a:picLocks noChangeAspect="1"/>
            </p:cNvPicPr>
            <p:nvPr/>
          </p:nvPicPr>
          <p:blipFill rotWithShape="1">
            <a:blip r:embed="rId17"/>
            <a:srcRect l="12754" t="11833" r="9587" b="14198"/>
            <a:stretch/>
          </p:blipFill>
          <p:spPr>
            <a:xfrm>
              <a:off x="4394615" y="6069218"/>
              <a:ext cx="795201" cy="625633"/>
            </a:xfrm>
            <a:prstGeom prst="rect">
              <a:avLst/>
            </a:prstGeom>
          </p:spPr>
        </p:pic>
      </p:grpSp>
    </p:spTree>
    <p:extLst>
      <p:ext uri="{BB962C8B-B14F-4D97-AF65-F5344CB8AC3E}">
        <p14:creationId xmlns:p14="http://schemas.microsoft.com/office/powerpoint/2010/main" val="27773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82C8-9E7D-4956-AEEA-D61D450859BF}"/>
              </a:ext>
            </a:extLst>
          </p:cNvPr>
          <p:cNvSpPr>
            <a:spLocks noGrp="1"/>
          </p:cNvSpPr>
          <p:nvPr>
            <p:ph type="title"/>
          </p:nvPr>
        </p:nvSpPr>
        <p:spPr>
          <a:xfrm>
            <a:off x="5717534" y="2728276"/>
            <a:ext cx="2808157" cy="462818"/>
          </a:xfrm>
        </p:spPr>
        <p:txBody>
          <a:bodyPr vert="horz" lIns="91440" tIns="45720" rIns="91440" bIns="45720" rtlCol="0" anchor="t">
            <a:normAutofit/>
          </a:bodyPr>
          <a:lstStyle/>
          <a:p>
            <a:r>
              <a:rPr lang="en-US" sz="2400" b="0" dirty="0">
                <a:solidFill>
                  <a:srgbClr val="000000"/>
                </a:solidFill>
              </a:rPr>
              <a:t>@</a:t>
            </a:r>
            <a:r>
              <a:rPr lang="en-US" sz="2400" b="0" dirty="0" err="1">
                <a:solidFill>
                  <a:srgbClr val="000000"/>
                </a:solidFill>
              </a:rPr>
              <a:t>tattooedCRMGuy</a:t>
            </a:r>
            <a:endParaRPr lang="en-US" sz="2400" b="0" dirty="0">
              <a:solidFill>
                <a:srgbClr val="000000"/>
              </a:solidFill>
            </a:endParaRPr>
          </a:p>
        </p:txBody>
      </p:sp>
      <p:pic>
        <p:nvPicPr>
          <p:cNvPr id="5" name="Picture 4" descr="A group of colorful graffiti&#10;&#10;Description automatically generated">
            <a:extLst>
              <a:ext uri="{FF2B5EF4-FFF2-40B4-BE49-F238E27FC236}">
                <a16:creationId xmlns:a16="http://schemas.microsoft.com/office/drawing/2014/main" id="{AFAC400F-79B8-407A-8549-469D6FAA645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099" r="3"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4" name="Picture 3" descr="A screenshot of a cell phone&#10;&#10;Description automatically generated">
            <a:extLst>
              <a:ext uri="{FF2B5EF4-FFF2-40B4-BE49-F238E27FC236}">
                <a16:creationId xmlns:a16="http://schemas.microsoft.com/office/drawing/2014/main" id="{6EBDF2A9-101F-4D93-AAA1-A7874264E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039" y="1689462"/>
            <a:ext cx="3238981" cy="4116753"/>
          </a:xfrm>
          <a:prstGeom prst="rect">
            <a:avLst/>
          </a:prstGeom>
        </p:spPr>
      </p:pic>
      <p:pic>
        <p:nvPicPr>
          <p:cNvPr id="8" name="Picture 7" descr="A close up of a sign&#10;&#10;Description automatically generated">
            <a:extLst>
              <a:ext uri="{FF2B5EF4-FFF2-40B4-BE49-F238E27FC236}">
                <a16:creationId xmlns:a16="http://schemas.microsoft.com/office/drawing/2014/main" id="{3BAE8397-E55C-4F17-9C9E-37561C03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44" y="3191094"/>
            <a:ext cx="2528035" cy="2528035"/>
          </a:xfrm>
          <a:prstGeom prst="rect">
            <a:avLst/>
          </a:prstGeom>
        </p:spPr>
      </p:pic>
      <p:sp>
        <p:nvSpPr>
          <p:cNvPr id="9" name="Title 1">
            <a:extLst>
              <a:ext uri="{FF2B5EF4-FFF2-40B4-BE49-F238E27FC236}">
                <a16:creationId xmlns:a16="http://schemas.microsoft.com/office/drawing/2014/main" id="{003A073F-70EC-4E0C-B2CD-4E4694F38B07}"/>
              </a:ext>
            </a:extLst>
          </p:cNvPr>
          <p:cNvSpPr txBox="1">
            <a:spLocks/>
          </p:cNvSpPr>
          <p:nvPr/>
        </p:nvSpPr>
        <p:spPr>
          <a:xfrm>
            <a:off x="6523237" y="5656968"/>
            <a:ext cx="1196750" cy="298494"/>
          </a:xfrm>
          <a:prstGeom prst="rect">
            <a:avLst/>
          </a:prstGeom>
        </p:spPr>
        <p:txBody>
          <a:bodyPr vert="horz" wrap="square" lIns="91440" tIns="45720" rIns="91440" bIns="45720" rtlCol="0" anchor="t">
            <a:normAutofit/>
          </a:bodyPr>
          <a:lstStyle>
            <a:lvl1pPr algn="l" defTabSz="932563" rtl="0" eaLnBrk="1" latinLnBrk="0" hangingPunct="1">
              <a:lnSpc>
                <a:spcPct val="100000"/>
              </a:lnSpc>
              <a:spcBef>
                <a:spcPct val="0"/>
              </a:spcBef>
              <a:buNone/>
              <a:defRPr lang="en-US" sz="28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1100" b="0" dirty="0">
                <a:solidFill>
                  <a:srgbClr val="000000"/>
                </a:solidFill>
              </a:rPr>
              <a:t>Use Twitter App</a:t>
            </a:r>
          </a:p>
        </p:txBody>
      </p:sp>
    </p:spTree>
    <p:extLst>
      <p:ext uri="{BB962C8B-B14F-4D97-AF65-F5344CB8AC3E}">
        <p14:creationId xmlns:p14="http://schemas.microsoft.com/office/powerpoint/2010/main" val="218563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1" name="Table 7">
            <a:extLst>
              <a:ext uri="{FF2B5EF4-FFF2-40B4-BE49-F238E27FC236}">
                <a16:creationId xmlns:a16="http://schemas.microsoft.com/office/drawing/2014/main" id="{4CFEB9A8-2D9D-44BF-9391-D5DED3C2BF29}"/>
              </a:ext>
            </a:extLst>
          </p:cNvPr>
          <p:cNvGraphicFramePr>
            <a:graphicFrameLocks noGrp="1"/>
          </p:cNvGraphicFramePr>
          <p:nvPr/>
        </p:nvGraphicFramePr>
        <p:xfrm>
          <a:off x="5754935" y="2630274"/>
          <a:ext cx="655079" cy="2086980"/>
        </p:xfrm>
        <a:graphic>
          <a:graphicData uri="http://schemas.openxmlformats.org/drawingml/2006/table">
            <a:tbl>
              <a:tblPr firstRow="1" bandRow="1">
                <a:tableStyleId>{5C22544A-7EE6-4342-B048-85BDC9FD1C3A}</a:tableStyleId>
              </a:tblPr>
              <a:tblGrid>
                <a:gridCol w="655079">
                  <a:extLst>
                    <a:ext uri="{9D8B030D-6E8A-4147-A177-3AD203B41FA5}">
                      <a16:colId xmlns:a16="http://schemas.microsoft.com/office/drawing/2014/main" val="3223942465"/>
                    </a:ext>
                  </a:extLst>
                </a:gridCol>
              </a:tblGrid>
              <a:tr h="208698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aphicFrame>
        <p:nvGraphicFramePr>
          <p:cNvPr id="429" name="Table 7">
            <a:extLst>
              <a:ext uri="{FF2B5EF4-FFF2-40B4-BE49-F238E27FC236}">
                <a16:creationId xmlns:a16="http://schemas.microsoft.com/office/drawing/2014/main" id="{CECBBD82-415A-43E6-BC20-106A7E539C9C}"/>
              </a:ext>
            </a:extLst>
          </p:cNvPr>
          <p:cNvGraphicFramePr>
            <a:graphicFrameLocks noGrp="1"/>
          </p:cNvGraphicFramePr>
          <p:nvPr/>
        </p:nvGraphicFramePr>
        <p:xfrm>
          <a:off x="1738931" y="3149435"/>
          <a:ext cx="8891839" cy="360426"/>
        </p:xfrm>
        <a:graphic>
          <a:graphicData uri="http://schemas.openxmlformats.org/drawingml/2006/table">
            <a:tbl>
              <a:tblPr firstRow="1" bandRow="1">
                <a:tableStyleId>{5C22544A-7EE6-4342-B048-85BDC9FD1C3A}</a:tableStyleId>
              </a:tblPr>
              <a:tblGrid>
                <a:gridCol w="2964278">
                  <a:extLst>
                    <a:ext uri="{9D8B030D-6E8A-4147-A177-3AD203B41FA5}">
                      <a16:colId xmlns:a16="http://schemas.microsoft.com/office/drawing/2014/main" val="3223942465"/>
                    </a:ext>
                  </a:extLst>
                </a:gridCol>
                <a:gridCol w="2952923">
                  <a:extLst>
                    <a:ext uri="{9D8B030D-6E8A-4147-A177-3AD203B41FA5}">
                      <a16:colId xmlns:a16="http://schemas.microsoft.com/office/drawing/2014/main" val="4081607649"/>
                    </a:ext>
                  </a:extLst>
                </a:gridCol>
                <a:gridCol w="2974638">
                  <a:extLst>
                    <a:ext uri="{9D8B030D-6E8A-4147-A177-3AD203B41FA5}">
                      <a16:colId xmlns:a16="http://schemas.microsoft.com/office/drawing/2014/main" val="2072594363"/>
                    </a:ext>
                  </a:extLst>
                </a:gridCol>
              </a:tblGrid>
              <a:tr h="300668">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72162"/>
                  </a:ext>
                </a:extLst>
              </a:tr>
            </a:tbl>
          </a:graphicData>
        </a:graphic>
      </p:graphicFrame>
      <p:graphicFrame>
        <p:nvGraphicFramePr>
          <p:cNvPr id="428" name="Table 7">
            <a:extLst>
              <a:ext uri="{FF2B5EF4-FFF2-40B4-BE49-F238E27FC236}">
                <a16:creationId xmlns:a16="http://schemas.microsoft.com/office/drawing/2014/main" id="{D0F7A796-12FB-47F6-A92D-7BEB35419E4F}"/>
              </a:ext>
            </a:extLst>
          </p:cNvPr>
          <p:cNvGraphicFramePr>
            <a:graphicFrameLocks noGrp="1"/>
          </p:cNvGraphicFramePr>
          <p:nvPr/>
        </p:nvGraphicFramePr>
        <p:xfrm>
          <a:off x="2465979" y="2274614"/>
          <a:ext cx="6870968" cy="360426"/>
        </p:xfrm>
        <a:graphic>
          <a:graphicData uri="http://schemas.openxmlformats.org/drawingml/2006/table">
            <a:tbl>
              <a:tblPr firstRow="1" bandRow="1">
                <a:tableStyleId>{5C22544A-7EE6-4342-B048-85BDC9FD1C3A}</a:tableStyleId>
              </a:tblPr>
              <a:tblGrid>
                <a:gridCol w="2290579">
                  <a:extLst>
                    <a:ext uri="{9D8B030D-6E8A-4147-A177-3AD203B41FA5}">
                      <a16:colId xmlns:a16="http://schemas.microsoft.com/office/drawing/2014/main" val="3223942465"/>
                    </a:ext>
                  </a:extLst>
                </a:gridCol>
                <a:gridCol w="2281805">
                  <a:extLst>
                    <a:ext uri="{9D8B030D-6E8A-4147-A177-3AD203B41FA5}">
                      <a16:colId xmlns:a16="http://schemas.microsoft.com/office/drawing/2014/main" val="4081607649"/>
                    </a:ext>
                  </a:extLst>
                </a:gridCol>
                <a:gridCol w="2298584">
                  <a:extLst>
                    <a:ext uri="{9D8B030D-6E8A-4147-A177-3AD203B41FA5}">
                      <a16:colId xmlns:a16="http://schemas.microsoft.com/office/drawing/2014/main" val="2072594363"/>
                    </a:ext>
                  </a:extLst>
                </a:gridCol>
              </a:tblGrid>
              <a:tr h="300668">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83" name="Rectangle 282">
            <a:extLst>
              <a:ext uri="{FF2B5EF4-FFF2-40B4-BE49-F238E27FC236}">
                <a16:creationId xmlns:a16="http://schemas.microsoft.com/office/drawing/2014/main" id="{988E96FD-94A7-4D20-B27C-B7A52B04D22F}"/>
              </a:ext>
            </a:extLst>
          </p:cNvPr>
          <p:cNvSpPr/>
          <p:nvPr/>
        </p:nvSpPr>
        <p:spPr>
          <a:xfrm>
            <a:off x="3257632" y="4143337"/>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grpSp>
        <p:nvGrpSpPr>
          <p:cNvPr id="14" name="Group 13">
            <a:extLst>
              <a:ext uri="{FF2B5EF4-FFF2-40B4-BE49-F238E27FC236}">
                <a16:creationId xmlns:a16="http://schemas.microsoft.com/office/drawing/2014/main" id="{57A687EA-15D2-45EE-B2B0-784DA887FCEC}"/>
              </a:ext>
            </a:extLst>
          </p:cNvPr>
          <p:cNvGrpSpPr/>
          <p:nvPr/>
        </p:nvGrpSpPr>
        <p:grpSpPr>
          <a:xfrm>
            <a:off x="2100706" y="1687112"/>
            <a:ext cx="7621473" cy="832065"/>
            <a:chOff x="2244133" y="1745835"/>
            <a:chExt cx="7621473" cy="832065"/>
          </a:xfrm>
        </p:grpSpPr>
        <p:grpSp>
          <p:nvGrpSpPr>
            <p:cNvPr id="11" name="Group 10">
              <a:extLst>
                <a:ext uri="{FF2B5EF4-FFF2-40B4-BE49-F238E27FC236}">
                  <a16:creationId xmlns:a16="http://schemas.microsoft.com/office/drawing/2014/main" id="{3710C5AC-6178-4244-A13F-4A9D58F30A21}"/>
                </a:ext>
              </a:extLst>
            </p:cNvPr>
            <p:cNvGrpSpPr/>
            <p:nvPr/>
          </p:nvGrpSpPr>
          <p:grpSpPr>
            <a:xfrm>
              <a:off x="4497751" y="1745835"/>
              <a:ext cx="808233" cy="808233"/>
              <a:chOff x="4527467" y="1751261"/>
              <a:chExt cx="808233" cy="808233"/>
            </a:xfrm>
          </p:grpSpPr>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grpSp>
          <p:nvGrpSpPr>
            <p:cNvPr id="10" name="Group 9">
              <a:extLst>
                <a:ext uri="{FF2B5EF4-FFF2-40B4-BE49-F238E27FC236}">
                  <a16:creationId xmlns:a16="http://schemas.microsoft.com/office/drawing/2014/main" id="{FAA736A5-7C76-4A5D-ACEF-95B704C8DC94}"/>
                </a:ext>
              </a:extLst>
            </p:cNvPr>
            <p:cNvGrpSpPr/>
            <p:nvPr/>
          </p:nvGrpSpPr>
          <p:grpSpPr>
            <a:xfrm>
              <a:off x="2244133" y="1745835"/>
              <a:ext cx="798336" cy="798336"/>
              <a:chOff x="2244133" y="1777815"/>
              <a:chExt cx="798336" cy="798336"/>
            </a:xfrm>
          </p:grpSpPr>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grpSp>
          <p:nvGrpSpPr>
            <p:cNvPr id="12" name="Group 11">
              <a:extLst>
                <a:ext uri="{FF2B5EF4-FFF2-40B4-BE49-F238E27FC236}">
                  <a16:creationId xmlns:a16="http://schemas.microsoft.com/office/drawing/2014/main" id="{AE17BB7F-93C5-4076-A6F1-4D997C7A2C13}"/>
                </a:ext>
              </a:extLst>
            </p:cNvPr>
            <p:cNvGrpSpPr/>
            <p:nvPr/>
          </p:nvGrpSpPr>
          <p:grpSpPr>
            <a:xfrm>
              <a:off x="6761266" y="1745835"/>
              <a:ext cx="824529" cy="832065"/>
              <a:chOff x="6779711" y="1761829"/>
              <a:chExt cx="824529" cy="832065"/>
            </a:xfrm>
          </p:grpSpPr>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grpSp>
        <p:grpSp>
          <p:nvGrpSpPr>
            <p:cNvPr id="13" name="Group 12">
              <a:extLst>
                <a:ext uri="{FF2B5EF4-FFF2-40B4-BE49-F238E27FC236}">
                  <a16:creationId xmlns:a16="http://schemas.microsoft.com/office/drawing/2014/main" id="{E2BFE25F-C725-4867-83FB-3C6CEBBC6540}"/>
                </a:ext>
              </a:extLst>
            </p:cNvPr>
            <p:cNvGrpSpPr/>
            <p:nvPr/>
          </p:nvGrpSpPr>
          <p:grpSpPr>
            <a:xfrm>
              <a:off x="9041077" y="1745835"/>
              <a:ext cx="824529" cy="824529"/>
              <a:chOff x="9041077" y="1745835"/>
              <a:chExt cx="824529" cy="824529"/>
            </a:xfrm>
          </p:grpSpPr>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grpSp>
      </p:grpSp>
      <p:sp>
        <p:nvSpPr>
          <p:cNvPr id="308" name="Rectangle 307">
            <a:extLst>
              <a:ext uri="{FF2B5EF4-FFF2-40B4-BE49-F238E27FC236}">
                <a16:creationId xmlns:a16="http://schemas.microsoft.com/office/drawing/2014/main" id="{491EE95B-9CF9-44A5-B323-D9CD766CA9EC}"/>
              </a:ext>
            </a:extLst>
          </p:cNvPr>
          <p:cNvSpPr/>
          <p:nvPr/>
        </p:nvSpPr>
        <p:spPr>
          <a:xfrm>
            <a:off x="480341" y="4149842"/>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641664" y="141351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3925057" y="141404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129950" y="1410618"/>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862058" y="140685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6463311" y="4145673"/>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Democratize Process Management</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a:t>
            </a:r>
            <a:r>
              <a:rPr kumimoji="0" lang="en-US" sz="11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0" y="197148"/>
            <a:ext cx="12192001"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 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44487"/>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a:ln>
                <a:noFill/>
              </a:ln>
              <a:solidFill>
                <a:srgbClr val="040404"/>
              </a:solidFill>
              <a:effectLst/>
              <a:uLnTx/>
              <a:uFillTx/>
              <a:latin typeface="Segoe UI"/>
              <a:ea typeface="+mn-ea"/>
              <a:cs typeface="Segoe UI" panose="020B0502040204020203" pitchFamily="34" charset="0"/>
            </a:endParaRPr>
          </a:p>
        </p:txBody>
      </p: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3740979" y="2990887"/>
            <a:ext cx="1051560" cy="1051560"/>
            <a:chOff x="5216175" y="2901971"/>
            <a:chExt cx="1715723" cy="1715723"/>
          </a:xfrm>
          <a:effectLst>
            <a:outerShdw blurRad="50800" dist="38100" dir="2700000" algn="tl" rotWithShape="0">
              <a:prstClr val="black">
                <a:alpha val="40000"/>
              </a:prstClr>
            </a:outerShdw>
          </a:effectLst>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83B40D65-2A49-40A9-A1ED-877443470749}"/>
              </a:ext>
            </a:extLst>
          </p:cNvPr>
          <p:cNvGrpSpPr/>
          <p:nvPr/>
        </p:nvGrpSpPr>
        <p:grpSpPr>
          <a:xfrm>
            <a:off x="1192114" y="2997048"/>
            <a:ext cx="1051560" cy="1051560"/>
            <a:chOff x="1376672" y="3179928"/>
            <a:chExt cx="1051560" cy="1051560"/>
          </a:xfrm>
          <a:effectLst>
            <a:outerShdw blurRad="50800" dist="38100" dir="2700000" algn="tl" rotWithShape="0">
              <a:prstClr val="black">
                <a:alpha val="40000"/>
              </a:prstClr>
            </a:outerShdw>
          </a:effectLst>
        </p:grpSpPr>
        <p:sp>
          <p:nvSpPr>
            <p:cNvPr id="337" name="Oval 336">
              <a:extLst>
                <a:ext uri="{FF2B5EF4-FFF2-40B4-BE49-F238E27FC236}">
                  <a16:creationId xmlns:a16="http://schemas.microsoft.com/office/drawing/2014/main" id="{1B488BD2-7641-46B4-87B8-B0A9DEE95C5F}"/>
                </a:ext>
              </a:extLst>
            </p:cNvPr>
            <p:cNvSpPr/>
            <p:nvPr/>
          </p:nvSpPr>
          <p:spPr bwMode="auto">
            <a:xfrm>
              <a:off x="1376672" y="3179928"/>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1660291" y="3529243"/>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07" name="Group 406">
            <a:extLst>
              <a:ext uri="{FF2B5EF4-FFF2-40B4-BE49-F238E27FC236}">
                <a16:creationId xmlns:a16="http://schemas.microsoft.com/office/drawing/2014/main" id="{BD6D6BBE-66A2-4292-B522-71443288420F}"/>
              </a:ext>
            </a:extLst>
          </p:cNvPr>
          <p:cNvGrpSpPr/>
          <p:nvPr/>
        </p:nvGrpSpPr>
        <p:grpSpPr>
          <a:xfrm>
            <a:off x="7309717" y="2981384"/>
            <a:ext cx="1051560" cy="1051560"/>
            <a:chOff x="4726930" y="4471473"/>
            <a:chExt cx="703088" cy="703088"/>
          </a:xfrm>
          <a:effectLst>
            <a:outerShdw blurRad="50800" dist="38100" dir="2700000" algn="tl" rotWithShape="0">
              <a:prstClr val="black">
                <a:alpha val="4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15" name="Rectangle 414">
            <a:extLst>
              <a:ext uri="{FF2B5EF4-FFF2-40B4-BE49-F238E27FC236}">
                <a16:creationId xmlns:a16="http://schemas.microsoft.com/office/drawing/2014/main" id="{EA278122-3EED-44E1-9604-4C20FC0F7A54}"/>
              </a:ext>
            </a:extLst>
          </p:cNvPr>
          <p:cNvSpPr/>
          <p:nvPr/>
        </p:nvSpPr>
        <p:spPr bwMode="auto">
          <a:xfrm>
            <a:off x="5109241" y="5950814"/>
            <a:ext cx="1434954" cy="3292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Common 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1738931" y="5946497"/>
            <a:ext cx="552196" cy="266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lang="en-US" sz="1400" b="1" dirty="0">
                <a:solidFill>
                  <a:srgbClr val="1A1A1A"/>
                </a:solidFill>
                <a:latin typeface="Segoe UI Semibold" panose="020B0702040204020203" pitchFamily="34" charset="0"/>
                <a:cs typeface="Segoe UI Semibold" panose="020B0702040204020203" pitchFamily="34" charset="0"/>
              </a:rPr>
              <a:t>300</a:t>
            </a:r>
            <a:r>
              <a:rPr kumimoji="0" lang="en-US" sz="14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Data connectors</a:t>
            </a:r>
          </a:p>
        </p:txBody>
      </p:sp>
      <p:sp>
        <p:nvSpPr>
          <p:cNvPr id="312" name="Oval 311">
            <a:extLst>
              <a:ext uri="{FF2B5EF4-FFF2-40B4-BE49-F238E27FC236}">
                <a16:creationId xmlns:a16="http://schemas.microsoft.com/office/drawing/2014/main" id="{99C1A1E8-101E-41EE-849C-B246A1EA133F}"/>
              </a:ext>
            </a:extLst>
          </p:cNvPr>
          <p:cNvSpPr/>
          <p:nvPr/>
        </p:nvSpPr>
        <p:spPr bwMode="auto">
          <a:xfrm>
            <a:off x="10033869" y="2981384"/>
            <a:ext cx="1051199" cy="1051200"/>
          </a:xfrm>
          <a:prstGeom prst="ellipse">
            <a:avLst/>
          </a:prstGeom>
          <a:solidFill>
            <a:srgbClr val="14848F"/>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377" tIns="98702" rIns="123377" bIns="98702" numCol="1" spcCol="0" rtlCol="0" fromWordArt="0" anchor="ctr" anchorCtr="0" forceAA="0" compatLnSpc="1">
            <a:prstTxWarp prst="textNoShape">
              <a:avLst/>
            </a:prstTxWarp>
            <a:noAutofit/>
          </a:bodyPr>
          <a:lstStyle/>
          <a:p>
            <a:pPr marL="0" marR="0" lvl="0" indent="0" algn="l" defTabSz="628988" rtl="0" eaLnBrk="1" fontAlgn="base" latinLnBrk="0" hangingPunct="1">
              <a:lnSpc>
                <a:spcPct val="100000"/>
              </a:lnSpc>
              <a:spcBef>
                <a:spcPct val="0"/>
              </a:spcBef>
              <a:spcAft>
                <a:spcPct val="0"/>
              </a:spcAft>
              <a:buClrTx/>
              <a:buSzTx/>
              <a:buFontTx/>
              <a:buNone/>
              <a:tabLst/>
              <a:defRPr/>
            </a:pPr>
            <a:endParaRPr kumimoji="0" lang="en-US" sz="134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13" name="Rectangle 312">
            <a:extLst>
              <a:ext uri="{FF2B5EF4-FFF2-40B4-BE49-F238E27FC236}">
                <a16:creationId xmlns:a16="http://schemas.microsoft.com/office/drawing/2014/main" id="{7915F21E-FED1-4564-9D3F-0AA7665DAF34}"/>
              </a:ext>
            </a:extLst>
          </p:cNvPr>
          <p:cNvSpPr/>
          <p:nvPr/>
        </p:nvSpPr>
        <p:spPr bwMode="auto">
          <a:xfrm>
            <a:off x="9858582" y="4173817"/>
            <a:ext cx="1458818" cy="86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99086"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Easily create intelligent chatbots </a:t>
            </a:r>
          </a:p>
          <a:p>
            <a:pPr marL="0" marR="0" lvl="0" indent="0" algn="ctr" defTabSz="699086"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324" name="Picture 323" descr="A picture containing drawing&#10;&#10;Description automatically generated">
            <a:extLst>
              <a:ext uri="{FF2B5EF4-FFF2-40B4-BE49-F238E27FC236}">
                <a16:creationId xmlns:a16="http://schemas.microsoft.com/office/drawing/2014/main" id="{D41AE205-D783-47FF-B048-0BB0139DA9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1991" y="3224634"/>
            <a:ext cx="612000" cy="612000"/>
          </a:xfrm>
          <a:prstGeom prst="rect">
            <a:avLst/>
          </a:prstGeom>
        </p:spPr>
      </p:pic>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7475" y="5104046"/>
            <a:ext cx="684000" cy="684000"/>
          </a:xfrm>
          <a:prstGeom prst="rect">
            <a:avLst/>
          </a:prstGeom>
          <a:effectLst>
            <a:outerShdw blurRad="50800" dist="38100" dir="2700000" algn="tl" rotWithShape="0">
              <a:prstClr val="black">
                <a:alpha val="40000"/>
              </a:prstClr>
            </a:outerShdw>
          </a:effectLst>
        </p:spPr>
      </p:pic>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1618614" y="5119886"/>
            <a:ext cx="722209" cy="68457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38100" cap="sq">
            <a:solidFill>
              <a:srgbClr val="0077FF"/>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72414" y="5084606"/>
            <a:ext cx="666156" cy="684000"/>
          </a:xfrm>
          <a:prstGeom prst="rect">
            <a:avLst/>
          </a:prstGeom>
          <a:effectLst>
            <a:outerShdw blurRad="50800" dist="38100" dir="2700000" algn="tl" rotWithShape="0">
              <a:prstClr val="black">
                <a:alpha val="40000"/>
              </a:prstClr>
            </a:outerShdw>
          </a:effectLst>
        </p:spPr>
      </p:pic>
      <p:grpSp>
        <p:nvGrpSpPr>
          <p:cNvPr id="331" name="Group 330">
            <a:extLst>
              <a:ext uri="{FF2B5EF4-FFF2-40B4-BE49-F238E27FC236}">
                <a16:creationId xmlns:a16="http://schemas.microsoft.com/office/drawing/2014/main" id="{81DEC907-0C8B-418B-A368-31E59D2861C4}"/>
              </a:ext>
            </a:extLst>
          </p:cNvPr>
          <p:cNvGrpSpPr>
            <a:grpSpLocks noChangeAspect="1"/>
          </p:cNvGrpSpPr>
          <p:nvPr/>
        </p:nvGrpSpPr>
        <p:grpSpPr>
          <a:xfrm>
            <a:off x="9291936" y="5104046"/>
            <a:ext cx="839063" cy="684000"/>
            <a:chOff x="5361396" y="3060605"/>
            <a:chExt cx="1450244" cy="1182232"/>
          </a:xfrm>
          <a:solidFill>
            <a:srgbClr val="0077FF"/>
          </a:solidFill>
          <a:effectLst>
            <a:outerShdw blurRad="50800" dist="38100" dir="2700000" algn="ctr" rotWithShape="0">
              <a:srgbClr val="000000">
                <a:alpha val="40000"/>
              </a:srgbClr>
            </a:outerShdw>
          </a:effectLst>
        </p:grpSpPr>
        <p:grpSp>
          <p:nvGrpSpPr>
            <p:cNvPr id="340" name="Graphic 369">
              <a:extLst>
                <a:ext uri="{FF2B5EF4-FFF2-40B4-BE49-F238E27FC236}">
                  <a16:creationId xmlns:a16="http://schemas.microsoft.com/office/drawing/2014/main" id="{42DF7E28-19C2-4FBF-906A-FCD893A287C4}"/>
                </a:ext>
              </a:extLst>
            </p:cNvPr>
            <p:cNvGrpSpPr/>
            <p:nvPr/>
          </p:nvGrpSpPr>
          <p:grpSpPr>
            <a:xfrm>
              <a:off x="5361396" y="3060605"/>
              <a:ext cx="1450244" cy="1182232"/>
              <a:chOff x="9554043" y="4260145"/>
              <a:chExt cx="1033643" cy="842620"/>
            </a:xfrm>
            <a:grpFill/>
          </p:grpSpPr>
          <p:sp>
            <p:nvSpPr>
              <p:cNvPr id="423" name="Freeform: Shape 422">
                <a:extLst>
                  <a:ext uri="{FF2B5EF4-FFF2-40B4-BE49-F238E27FC236}">
                    <a16:creationId xmlns:a16="http://schemas.microsoft.com/office/drawing/2014/main" id="{5B1BCF6A-3D4C-4005-8DC4-17912F84E96D}"/>
                  </a:ext>
                </a:extLst>
              </p:cNvPr>
              <p:cNvSpPr/>
              <p:nvPr/>
            </p:nvSpPr>
            <p:spPr>
              <a:xfrm>
                <a:off x="9650835" y="4260145"/>
                <a:ext cx="936851" cy="499243"/>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F8FBE0A4-5389-42FC-9FA3-B6AFD6541BDA}"/>
                  </a:ext>
                </a:extLst>
              </p:cNvPr>
              <p:cNvSpPr/>
              <p:nvPr/>
            </p:nvSpPr>
            <p:spPr>
              <a:xfrm>
                <a:off x="9554043" y="4603522"/>
                <a:ext cx="943014" cy="499243"/>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341" name="Freeform: Shape 340">
              <a:extLst>
                <a:ext uri="{FF2B5EF4-FFF2-40B4-BE49-F238E27FC236}">
                  <a16:creationId xmlns:a16="http://schemas.microsoft.com/office/drawing/2014/main" id="{D2390B57-2D20-4CBC-96AB-F73DF5DDB765}"/>
                </a:ext>
              </a:extLst>
            </p:cNvPr>
            <p:cNvSpPr/>
            <p:nvPr/>
          </p:nvSpPr>
          <p:spPr>
            <a:xfrm>
              <a:off x="5729372" y="3302807"/>
              <a:ext cx="726203" cy="726204"/>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425" name="Rectangle 424">
            <a:extLst>
              <a:ext uri="{FF2B5EF4-FFF2-40B4-BE49-F238E27FC236}">
                <a16:creationId xmlns:a16="http://schemas.microsoft.com/office/drawing/2014/main" id="{469C63C6-DE41-42F1-9619-431D04255FB9}"/>
              </a:ext>
            </a:extLst>
          </p:cNvPr>
          <p:cNvSpPr/>
          <p:nvPr/>
        </p:nvSpPr>
        <p:spPr bwMode="auto">
          <a:xfrm>
            <a:off x="3306341" y="5949480"/>
            <a:ext cx="1395190" cy="3245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sp>
        <p:nvSpPr>
          <p:cNvPr id="426" name="Rectangle 425">
            <a:extLst>
              <a:ext uri="{FF2B5EF4-FFF2-40B4-BE49-F238E27FC236}">
                <a16:creationId xmlns:a16="http://schemas.microsoft.com/office/drawing/2014/main" id="{28FD129D-BB90-4152-AAA9-251CAA66E4B1}"/>
              </a:ext>
            </a:extLst>
          </p:cNvPr>
          <p:cNvSpPr/>
          <p:nvPr/>
        </p:nvSpPr>
        <p:spPr bwMode="auto">
          <a:xfrm>
            <a:off x="7016667" y="5949416"/>
            <a:ext cx="1434954" cy="286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Portals</a:t>
            </a:r>
          </a:p>
        </p:txBody>
      </p:sp>
      <p:sp>
        <p:nvSpPr>
          <p:cNvPr id="427" name="Rectangle 426">
            <a:extLst>
              <a:ext uri="{FF2B5EF4-FFF2-40B4-BE49-F238E27FC236}">
                <a16:creationId xmlns:a16="http://schemas.microsoft.com/office/drawing/2014/main" id="{07A2E63A-7217-4B86-B152-835C682B30E5}"/>
              </a:ext>
            </a:extLst>
          </p:cNvPr>
          <p:cNvSpPr/>
          <p:nvPr/>
        </p:nvSpPr>
        <p:spPr bwMode="auto">
          <a:xfrm>
            <a:off x="9033276" y="5949480"/>
            <a:ext cx="1434954" cy="286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Robotic Process Automation</a:t>
            </a:r>
          </a:p>
        </p:txBody>
      </p:sp>
      <p:graphicFrame>
        <p:nvGraphicFramePr>
          <p:cNvPr id="7" name="Table 7">
            <a:extLst>
              <a:ext uri="{FF2B5EF4-FFF2-40B4-BE49-F238E27FC236}">
                <a16:creationId xmlns:a16="http://schemas.microsoft.com/office/drawing/2014/main" id="{72FFB516-0980-4205-B43A-BCF8E6CE80DF}"/>
              </a:ext>
            </a:extLst>
          </p:cNvPr>
          <p:cNvGraphicFramePr>
            <a:graphicFrameLocks noGrp="1"/>
          </p:cNvGraphicFramePr>
          <p:nvPr/>
        </p:nvGraphicFramePr>
        <p:xfrm>
          <a:off x="2340822" y="4730364"/>
          <a:ext cx="7340225" cy="370840"/>
        </p:xfrm>
        <a:graphic>
          <a:graphicData uri="http://schemas.openxmlformats.org/drawingml/2006/table">
            <a:tbl>
              <a:tblPr firstRow="1" bandRow="1">
                <a:tableStyleId>{5C22544A-7EE6-4342-B048-85BDC9FD1C3A}</a:tableStyleId>
              </a:tblPr>
              <a:tblGrid>
                <a:gridCol w="1702671">
                  <a:extLst>
                    <a:ext uri="{9D8B030D-6E8A-4147-A177-3AD203B41FA5}">
                      <a16:colId xmlns:a16="http://schemas.microsoft.com/office/drawing/2014/main" val="3223942465"/>
                    </a:ext>
                  </a:extLst>
                </a:gridCol>
                <a:gridCol w="1711355">
                  <a:extLst>
                    <a:ext uri="{9D8B030D-6E8A-4147-A177-3AD203B41FA5}">
                      <a16:colId xmlns:a16="http://schemas.microsoft.com/office/drawing/2014/main" val="4081607649"/>
                    </a:ext>
                  </a:extLst>
                </a:gridCol>
                <a:gridCol w="2030135">
                  <a:extLst>
                    <a:ext uri="{9D8B030D-6E8A-4147-A177-3AD203B41FA5}">
                      <a16:colId xmlns:a16="http://schemas.microsoft.com/office/drawing/2014/main" val="2072594363"/>
                    </a:ext>
                  </a:extLst>
                </a:gridCol>
                <a:gridCol w="1896064">
                  <a:extLst>
                    <a:ext uri="{9D8B030D-6E8A-4147-A177-3AD203B41FA5}">
                      <a16:colId xmlns:a16="http://schemas.microsoft.com/office/drawing/2014/main" val="4293817133"/>
                    </a:ext>
                  </a:extLst>
                </a:gridCol>
              </a:tblGrid>
              <a:tr h="37084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aphicFrame>
        <p:nvGraphicFramePr>
          <p:cNvPr id="430" name="Table 7">
            <a:extLst>
              <a:ext uri="{FF2B5EF4-FFF2-40B4-BE49-F238E27FC236}">
                <a16:creationId xmlns:a16="http://schemas.microsoft.com/office/drawing/2014/main" id="{035A29DD-8F89-4AD9-B499-CE54FF644631}"/>
              </a:ext>
            </a:extLst>
          </p:cNvPr>
          <p:cNvGraphicFramePr>
            <a:graphicFrameLocks noGrp="1"/>
          </p:cNvGraphicFramePr>
          <p:nvPr/>
        </p:nvGraphicFramePr>
        <p:xfrm>
          <a:off x="5754935" y="2628144"/>
          <a:ext cx="260662" cy="881717"/>
        </p:xfrm>
        <a:graphic>
          <a:graphicData uri="http://schemas.openxmlformats.org/drawingml/2006/table">
            <a:tbl>
              <a:tblPr firstRow="1" bandRow="1">
                <a:tableStyleId>{5C22544A-7EE6-4342-B048-85BDC9FD1C3A}</a:tableStyleId>
              </a:tblPr>
              <a:tblGrid>
                <a:gridCol w="260662">
                  <a:extLst>
                    <a:ext uri="{9D8B030D-6E8A-4147-A177-3AD203B41FA5}">
                      <a16:colId xmlns:a16="http://schemas.microsoft.com/office/drawing/2014/main" val="3223942465"/>
                    </a:ext>
                  </a:extLst>
                </a:gridCol>
              </a:tblGrid>
              <a:tr h="881717">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90772162"/>
                  </a:ext>
                </a:extLst>
              </a:tr>
            </a:tbl>
          </a:graphicData>
        </a:graphic>
      </p:graphicFrame>
      <p:grpSp>
        <p:nvGrpSpPr>
          <p:cNvPr id="320" name="Group 319">
            <a:extLst>
              <a:ext uri="{FF2B5EF4-FFF2-40B4-BE49-F238E27FC236}">
                <a16:creationId xmlns:a16="http://schemas.microsoft.com/office/drawing/2014/main" id="{D833E93A-A049-4584-BB0B-CCDE8BC38A0B}"/>
              </a:ext>
            </a:extLst>
          </p:cNvPr>
          <p:cNvGrpSpPr>
            <a:grpSpLocks noChangeAspect="1"/>
          </p:cNvGrpSpPr>
          <p:nvPr/>
        </p:nvGrpSpPr>
        <p:grpSpPr>
          <a:xfrm>
            <a:off x="7440881" y="5119387"/>
            <a:ext cx="714757" cy="684000"/>
            <a:chOff x="4939349" y="5201042"/>
            <a:chExt cx="475266" cy="454817"/>
          </a:xfrm>
          <a:effectLst>
            <a:outerShdw blurRad="50800" dist="38100" dir="2700000" algn="tl" rotWithShape="0">
              <a:prstClr val="black">
                <a:alpha val="40000"/>
              </a:prstClr>
            </a:outerShdw>
          </a:effectLst>
        </p:grpSpPr>
        <p:sp>
          <p:nvSpPr>
            <p:cNvPr id="325" name="Oval 324">
              <a:extLst>
                <a:ext uri="{FF2B5EF4-FFF2-40B4-BE49-F238E27FC236}">
                  <a16:creationId xmlns:a16="http://schemas.microsoft.com/office/drawing/2014/main" id="{EB84D439-0F38-4880-996D-91F09B3E9A57}"/>
                </a:ext>
              </a:extLst>
            </p:cNvPr>
            <p:cNvSpPr/>
            <p:nvPr/>
          </p:nvSpPr>
          <p:spPr bwMode="auto">
            <a:xfrm>
              <a:off x="4939349" y="5201042"/>
              <a:ext cx="475266" cy="454817"/>
            </a:xfrm>
            <a:prstGeom prst="ellipse">
              <a:avLst/>
            </a:prstGeom>
            <a:noFill/>
            <a:ln w="38100">
              <a:solidFill>
                <a:srgbClr val="007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BBECC3F9-98C1-4DFD-8B5D-126B34BE3289}"/>
                </a:ext>
              </a:extLst>
            </p:cNvPr>
            <p:cNvSpPr/>
            <p:nvPr/>
          </p:nvSpPr>
          <p:spPr bwMode="auto">
            <a:xfrm>
              <a:off x="5056392" y="5201042"/>
              <a:ext cx="241179" cy="454817"/>
            </a:xfrm>
            <a:prstGeom prst="ellipse">
              <a:avLst/>
            </a:prstGeom>
            <a:noFill/>
            <a:ln w="38100">
              <a:solidFill>
                <a:srgbClr val="007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7" name="Straight Connector 326">
              <a:extLst>
                <a:ext uri="{FF2B5EF4-FFF2-40B4-BE49-F238E27FC236}">
                  <a16:creationId xmlns:a16="http://schemas.microsoft.com/office/drawing/2014/main" id="{00EC6B99-B3EE-4BC0-8B27-B42B127589EE}"/>
                </a:ext>
              </a:extLst>
            </p:cNvPr>
            <p:cNvCxnSpPr>
              <a:cxnSpLocks/>
            </p:cNvCxnSpPr>
            <p:nvPr/>
          </p:nvCxnSpPr>
          <p:spPr>
            <a:xfrm>
              <a:off x="4950980" y="5350947"/>
              <a:ext cx="437987" cy="0"/>
            </a:xfrm>
            <a:prstGeom prst="line">
              <a:avLst/>
            </a:prstGeom>
            <a:ln w="38100">
              <a:solidFill>
                <a:srgbClr val="0077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DCB4385-F8AF-4818-B97B-10832E50ABB9}"/>
                </a:ext>
              </a:extLst>
            </p:cNvPr>
            <p:cNvCxnSpPr>
              <a:cxnSpLocks/>
            </p:cNvCxnSpPr>
            <p:nvPr/>
          </p:nvCxnSpPr>
          <p:spPr>
            <a:xfrm>
              <a:off x="4950980" y="5508817"/>
              <a:ext cx="453390" cy="0"/>
            </a:xfrm>
            <a:prstGeom prst="line">
              <a:avLst/>
            </a:prstGeom>
            <a:ln w="38100">
              <a:solidFill>
                <a:srgbClr val="0077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Arrow: Left-Right 4">
            <a:extLst>
              <a:ext uri="{FF2B5EF4-FFF2-40B4-BE49-F238E27FC236}">
                <a16:creationId xmlns:a16="http://schemas.microsoft.com/office/drawing/2014/main" id="{7066331C-C8AD-4F04-8A06-7D59A6BD14F9}"/>
              </a:ext>
            </a:extLst>
          </p:cNvPr>
          <p:cNvSpPr/>
          <p:nvPr/>
        </p:nvSpPr>
        <p:spPr bwMode="auto">
          <a:xfrm>
            <a:off x="873760" y="6274003"/>
            <a:ext cx="10211308" cy="510655"/>
          </a:xfrm>
          <a:prstGeom prst="lef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Enterprise-wide security and governance</a:t>
            </a:r>
          </a:p>
        </p:txBody>
      </p:sp>
    </p:spTree>
    <p:extLst>
      <p:ext uri="{BB962C8B-B14F-4D97-AF65-F5344CB8AC3E}">
        <p14:creationId xmlns:p14="http://schemas.microsoft.com/office/powerpoint/2010/main" val="204142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500"/>
                                        <p:tgtEl>
                                          <p:spTgt spid="30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1"/>
                                        </p:tgtEl>
                                        <p:attrNameLst>
                                          <p:attrName>style.visibility</p:attrName>
                                        </p:attrNameLst>
                                      </p:cBhvr>
                                      <p:to>
                                        <p:strVal val="visible"/>
                                      </p:to>
                                    </p:set>
                                    <p:animEffect transition="in" filter="fade">
                                      <p:cBhvr>
                                        <p:cTn id="14" dur="500"/>
                                        <p:tgtEl>
                                          <p:spTgt spid="3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3"/>
                                        </p:tgtEl>
                                        <p:attrNameLst>
                                          <p:attrName>style.visibility</p:attrName>
                                        </p:attrNameLst>
                                      </p:cBhvr>
                                      <p:to>
                                        <p:strVal val="visible"/>
                                      </p:to>
                                    </p:set>
                                    <p:animEffect transition="in" filter="fade">
                                      <p:cBhvr>
                                        <p:cTn id="17" dur="500"/>
                                        <p:tgtEl>
                                          <p:spTgt spid="28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07"/>
                                        </p:tgtEl>
                                        <p:attrNameLst>
                                          <p:attrName>style.visibility</p:attrName>
                                        </p:attrNameLst>
                                      </p:cBhvr>
                                      <p:to>
                                        <p:strVal val="visible"/>
                                      </p:to>
                                    </p:set>
                                    <p:animEffect transition="in" filter="fade">
                                      <p:cBhvr>
                                        <p:cTn id="21" dur="500"/>
                                        <p:tgtEl>
                                          <p:spTgt spid="4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2"/>
                                        </p:tgtEl>
                                        <p:attrNameLst>
                                          <p:attrName>style.visibility</p:attrName>
                                        </p:attrNameLst>
                                      </p:cBhvr>
                                      <p:to>
                                        <p:strVal val="visible"/>
                                      </p:to>
                                    </p:set>
                                    <p:animEffect transition="in" filter="fade">
                                      <p:cBhvr>
                                        <p:cTn id="29" dur="500"/>
                                        <p:tgtEl>
                                          <p:spTgt spid="3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500"/>
                                        <p:tgtEl>
                                          <p:spTgt spid="31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30"/>
                                        </p:tgtEl>
                                        <p:attrNameLst>
                                          <p:attrName>style.visibility</p:attrName>
                                        </p:attrNameLst>
                                      </p:cBhvr>
                                      <p:to>
                                        <p:strVal val="visible"/>
                                      </p:to>
                                    </p:set>
                                    <p:animEffect transition="in" filter="fade">
                                      <p:cBhvr>
                                        <p:cTn id="36" dur="500"/>
                                        <p:tgtEl>
                                          <p:spTgt spid="430"/>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29"/>
                                        </p:tgtEl>
                                        <p:attrNameLst>
                                          <p:attrName>style.visibility</p:attrName>
                                        </p:attrNameLst>
                                      </p:cBhvr>
                                      <p:to>
                                        <p:strVal val="visible"/>
                                      </p:to>
                                    </p:set>
                                    <p:animEffect transition="in" filter="fade">
                                      <p:cBhvr>
                                        <p:cTn id="40" dur="500"/>
                                        <p:tgtEl>
                                          <p:spTgt spid="4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1"/>
                                        </p:tgtEl>
                                        <p:attrNameLst>
                                          <p:attrName>style.visibility</p:attrName>
                                        </p:attrNameLst>
                                      </p:cBhvr>
                                      <p:to>
                                        <p:strVal val="visible"/>
                                      </p:to>
                                    </p:set>
                                    <p:animEffect transition="in" filter="fade">
                                      <p:cBhvr>
                                        <p:cTn id="45" dur="500"/>
                                        <p:tgtEl>
                                          <p:spTgt spid="4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6"/>
                                        </p:tgtEl>
                                        <p:attrNameLst>
                                          <p:attrName>style.visibility</p:attrName>
                                        </p:attrNameLst>
                                      </p:cBhvr>
                                      <p:to>
                                        <p:strVal val="visible"/>
                                      </p:to>
                                    </p:set>
                                    <p:animEffect transition="in" filter="fade">
                                      <p:cBhvr>
                                        <p:cTn id="48" dur="500"/>
                                        <p:tgtEl>
                                          <p:spTgt spid="4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5"/>
                                        </p:tgtEl>
                                        <p:attrNameLst>
                                          <p:attrName>style.visibility</p:attrName>
                                        </p:attrNameLst>
                                      </p:cBhvr>
                                      <p:to>
                                        <p:strVal val="visible"/>
                                      </p:to>
                                    </p:set>
                                    <p:animEffect transition="in" filter="fade">
                                      <p:cBhvr>
                                        <p:cTn id="56" dur="500"/>
                                        <p:tgtEl>
                                          <p:spTgt spid="4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17"/>
                                        </p:tgtEl>
                                        <p:attrNameLst>
                                          <p:attrName>style.visibility</p:attrName>
                                        </p:attrNameLst>
                                      </p:cBhvr>
                                      <p:to>
                                        <p:strVal val="visible"/>
                                      </p:to>
                                    </p:set>
                                    <p:animEffect transition="in" filter="fade">
                                      <p:cBhvr>
                                        <p:cTn id="61" dur="500"/>
                                        <p:tgtEl>
                                          <p:spTgt spid="4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5"/>
                                        </p:tgtEl>
                                        <p:attrNameLst>
                                          <p:attrName>style.visibility</p:attrName>
                                        </p:attrNameLst>
                                      </p:cBhvr>
                                      <p:to>
                                        <p:strVal val="visible"/>
                                      </p:to>
                                    </p:set>
                                    <p:animEffect transition="in" filter="fade">
                                      <p:cBhvr>
                                        <p:cTn id="64" dur="500"/>
                                        <p:tgtEl>
                                          <p:spTgt spid="4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20"/>
                                        </p:tgtEl>
                                        <p:attrNameLst>
                                          <p:attrName>style.visibility</p:attrName>
                                        </p:attrNameLst>
                                      </p:cBhvr>
                                      <p:to>
                                        <p:strVal val="visible"/>
                                      </p:to>
                                    </p:set>
                                    <p:animEffect transition="in" filter="fade">
                                      <p:cBhvr>
                                        <p:cTn id="69" dur="500"/>
                                        <p:tgtEl>
                                          <p:spTgt spid="3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6"/>
                                        </p:tgtEl>
                                        <p:attrNameLst>
                                          <p:attrName>style.visibility</p:attrName>
                                        </p:attrNameLst>
                                      </p:cBhvr>
                                      <p:to>
                                        <p:strVal val="visible"/>
                                      </p:to>
                                    </p:set>
                                    <p:animEffect transition="in" filter="fade">
                                      <p:cBhvr>
                                        <p:cTn id="72" dur="500"/>
                                        <p:tgtEl>
                                          <p:spTgt spid="4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1"/>
                                        </p:tgtEl>
                                        <p:attrNameLst>
                                          <p:attrName>style.visibility</p:attrName>
                                        </p:attrNameLst>
                                      </p:cBhvr>
                                      <p:to>
                                        <p:strVal val="visible"/>
                                      </p:to>
                                    </p:set>
                                    <p:animEffect transition="in" filter="fade">
                                      <p:cBhvr>
                                        <p:cTn id="77" dur="500"/>
                                        <p:tgtEl>
                                          <p:spTgt spid="3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27"/>
                                        </p:tgtEl>
                                        <p:attrNameLst>
                                          <p:attrName>style.visibility</p:attrName>
                                        </p:attrNameLst>
                                      </p:cBhvr>
                                      <p:to>
                                        <p:strVal val="visible"/>
                                      </p:to>
                                    </p:set>
                                    <p:animEffect transition="in" filter="fade">
                                      <p:cBhvr>
                                        <p:cTn id="80" dur="500"/>
                                        <p:tgtEl>
                                          <p:spTgt spid="42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431"/>
                                        </p:tgtEl>
                                        <p:attrNameLst>
                                          <p:attrName>style.visibility</p:attrName>
                                        </p:attrNameLst>
                                      </p:cBhvr>
                                      <p:to>
                                        <p:strVal val="visible"/>
                                      </p:to>
                                    </p:set>
                                    <p:animEffect transition="in" filter="fade">
                                      <p:cBhvr>
                                        <p:cTn id="84" dur="500"/>
                                        <p:tgtEl>
                                          <p:spTgt spid="431"/>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308" grpId="0"/>
      <p:bldP spid="300" grpId="0"/>
      <p:bldP spid="415" grpId="0"/>
      <p:bldP spid="416" grpId="0"/>
      <p:bldP spid="312" grpId="0" animBg="1"/>
      <p:bldP spid="313" grpId="0"/>
      <p:bldP spid="421" grpId="0" animBg="1"/>
      <p:bldP spid="425" grpId="0"/>
      <p:bldP spid="426" grpId="0"/>
      <p:bldP spid="427"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304" y="1806057"/>
            <a:ext cx="2669004" cy="1668129"/>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grpSp>
        <p:nvGrpSpPr>
          <p:cNvPr id="21" name="Group 20">
            <a:extLst>
              <a:ext uri="{FF2B5EF4-FFF2-40B4-BE49-F238E27FC236}">
                <a16:creationId xmlns:a16="http://schemas.microsoft.com/office/drawing/2014/main" id="{D5780E9B-C2D1-4B34-A950-B52F0E52754B}"/>
              </a:ext>
            </a:extLst>
          </p:cNvPr>
          <p:cNvGrpSpPr/>
          <p:nvPr/>
        </p:nvGrpSpPr>
        <p:grpSpPr>
          <a:xfrm>
            <a:off x="78019" y="3121208"/>
            <a:ext cx="2669004" cy="1668129"/>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1061829"/>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742774"/>
                </a:solidFill>
                <a:effectLst/>
                <a:uLnTx/>
                <a:uFillTx/>
                <a:latin typeface="SEGOE UI REGULAR"/>
                <a:ea typeface="+mn-ea"/>
                <a:cs typeface="Segoe UI" pitchFamily="34" charset="0"/>
              </a:rPr>
              <a:t>The mission: </a:t>
            </a:r>
            <a:r>
              <a:rPr kumimoji="0" lang="en-US" sz="3600" b="0" i="0" u="none" strike="noStrike" kern="1200" cap="none" spc="-50" normalizeH="0" baseline="0" noProof="0" dirty="0">
                <a:ln w="3175">
                  <a:noFill/>
                </a:ln>
                <a:solidFill>
                  <a:srgbClr val="742774"/>
                </a:solidFill>
                <a:effectLst/>
                <a:uLnTx/>
                <a:uFillTx/>
                <a:latin typeface="SEGOE UI REGULAR"/>
                <a:ea typeface="+mn-ea"/>
                <a:cs typeface="Segoe UI" pitchFamily="34" charset="0"/>
              </a:rPr>
              <a:t>Empower every </a:t>
            </a:r>
            <a:r>
              <a:rPr kumimoji="0" lang="en-US" sz="3600" b="0" i="0" u="none" strike="noStrike" kern="1200" cap="none" spc="-50" normalizeH="0" baseline="0" noProof="0" dirty="0">
                <a:ln w="3175">
                  <a:noFill/>
                </a:ln>
                <a:solidFill>
                  <a:srgbClr val="3C3C41"/>
                </a:solidFill>
                <a:effectLst/>
                <a:uLnTx/>
                <a:uFillTx/>
                <a:latin typeface="SEGOE UI REGULAR"/>
                <a:ea typeface="+mn-ea"/>
                <a:cs typeface="Segoe UI" pitchFamily="34" charset="0"/>
              </a:rPr>
              <a:t>developer to do more. </a:t>
            </a:r>
            <a:r>
              <a:rPr kumimoji="0" lang="en-GB" sz="36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 </a:t>
            </a:r>
          </a:p>
          <a:p>
            <a:pPr marL="0" marR="0" lvl="0" indent="0" algn="l" defTabSz="932563" rtl="0" eaLnBrk="1" fontAlgn="auto" latinLnBrk="0" hangingPunct="1">
              <a:lnSpc>
                <a:spcPct val="100000"/>
              </a:lnSpc>
              <a:spcBef>
                <a:spcPct val="0"/>
              </a:spcBef>
              <a:spcAft>
                <a:spcPts val="0"/>
              </a:spcAft>
              <a:buClrTx/>
              <a:buSzTx/>
              <a:buFontTx/>
              <a:buNone/>
              <a:tabLst/>
              <a:defRPr/>
            </a:pPr>
            <a:endParaRPr kumimoji="0" lang="en-GB" sz="800" b="0" i="0" u="none" strike="noStrike" kern="1200" cap="none" spc="-50" normalizeH="0" baseline="0" noProof="0" dirty="0">
              <a:ln w="3175">
                <a:noFill/>
              </a:ln>
              <a:solidFill>
                <a:srgbClr val="3C3C41"/>
              </a:solidFill>
              <a:effectLst/>
              <a:uLnTx/>
              <a:uFillTx/>
              <a:latin typeface="SEGOE UI REGULAR"/>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50" normalizeH="0" baseline="0" noProof="0" dirty="0">
                <a:ln w="3175">
                  <a:noFill/>
                </a:ln>
                <a:solidFill>
                  <a:srgbClr val="3C3C41"/>
                </a:solidFill>
                <a:effectLst/>
                <a:uLnTx/>
                <a:uFillTx/>
                <a:latin typeface="SEGOE UI REGULAR"/>
                <a:ea typeface="+mn-ea"/>
                <a:cs typeface="Segoe UI" pitchFamily="34" charset="0"/>
              </a:rPr>
              <a:t>High productivity app development “without cliffs”</a:t>
            </a:r>
            <a:endParaRPr kumimoji="0" lang="en-US" sz="2400" b="0" i="0" u="none" strike="noStrike" kern="1200" cap="none" spc="-50" normalizeH="0" baseline="0" noProof="0" dirty="0">
              <a:ln w="3175">
                <a:noFill/>
              </a:ln>
              <a:solidFill>
                <a:srgbClr val="3C3C41"/>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396108"/>
            <a:ext cx="6542218" cy="540000"/>
          </a:xfrm>
          <a:prstGeom prst="leftRightArrow">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175" b="0" i="0" u="none" strike="noStrike" kern="1200" cap="none" spc="294" normalizeH="0" baseline="0" noProof="0">
                <a:ln w="3175">
                  <a:noFill/>
                </a:ln>
                <a:solidFill>
                  <a:srgbClr val="FFFFFF"/>
                </a:solidFill>
                <a:effectLst/>
                <a:uLnTx/>
                <a:uFillTx/>
                <a:latin typeface="Segoe UI Semibold"/>
                <a:ea typeface="+mn-ea"/>
                <a:cs typeface="+mn-cs"/>
              </a:rPr>
              <a:t>CITIZEN DEVELOPERS</a:t>
            </a:r>
          </a:p>
        </p:txBody>
      </p:sp>
      <p:sp>
        <p:nvSpPr>
          <p:cNvPr id="48" name="TextBox 47">
            <a:extLst>
              <a:ext uri="{FF2B5EF4-FFF2-40B4-BE49-F238E27FC236}">
                <a16:creationId xmlns:a16="http://schemas.microsoft.com/office/drawing/2014/main" id="{C4DEC98B-BD8D-44D5-B848-0F6B68485BE6}"/>
              </a:ext>
            </a:extLst>
          </p:cNvPr>
          <p:cNvSpPr txBox="1"/>
          <p:nvPr/>
        </p:nvSpPr>
        <p:spPr>
          <a:xfrm>
            <a:off x="5246488" y="5839521"/>
            <a:ext cx="6696597" cy="540000"/>
          </a:xfrm>
          <a:prstGeom prst="leftRightArrow">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175" b="0" i="0" u="none" strike="noStrike" kern="1200" cap="none" spc="294" normalizeH="0" baseline="0" noProof="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2379647"/>
            <a:ext cx="1964883" cy="2182726"/>
            <a:chOff x="2688889" y="1639978"/>
            <a:chExt cx="1965162" cy="2183036"/>
          </a:xfrm>
        </p:grpSpPr>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6"/>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7"/>
            <a:stretch>
              <a:fillRect/>
            </a:stretch>
          </p:blipFill>
          <p:spPr>
            <a:xfrm>
              <a:off x="2794945" y="1639978"/>
              <a:ext cx="1719789" cy="913276"/>
            </a:xfrm>
            <a:prstGeom prst="rect">
              <a:avLst/>
            </a:prstGeom>
          </p:spPr>
        </p:pic>
      </p:grpSp>
      <p:sp>
        <p:nvSpPr>
          <p:cNvPr id="13" name="TextBox 12">
            <a:extLst>
              <a:ext uri="{FF2B5EF4-FFF2-40B4-BE49-F238E27FC236}">
                <a16:creationId xmlns:a16="http://schemas.microsoft.com/office/drawing/2014/main" id="{6CA2A8A7-36FA-4512-800B-BFB110FE04C7}"/>
              </a:ext>
            </a:extLst>
          </p:cNvPr>
          <p:cNvSpPr txBox="1"/>
          <p:nvPr/>
        </p:nvSpPr>
        <p:spPr>
          <a:xfrm>
            <a:off x="346837" y="4742928"/>
            <a:ext cx="2125197"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Embedded SharePoint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forms</a:t>
            </a:r>
          </a:p>
        </p:txBody>
      </p:sp>
      <p:sp>
        <p:nvSpPr>
          <p:cNvPr id="50" name="TextBox 49">
            <a:extLst>
              <a:ext uri="{FF2B5EF4-FFF2-40B4-BE49-F238E27FC236}">
                <a16:creationId xmlns:a16="http://schemas.microsoft.com/office/drawing/2014/main" id="{1F9854BC-BAC2-4F7C-B1E1-DA9F4F497712}"/>
              </a:ext>
            </a:extLst>
          </p:cNvPr>
          <p:cNvSpPr txBox="1"/>
          <p:nvPr/>
        </p:nvSpPr>
        <p:spPr>
          <a:xfrm>
            <a:off x="2987213" y="4742688"/>
            <a:ext cx="1542730"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Simple task or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apps</a:t>
            </a:r>
          </a:p>
        </p:txBody>
      </p:sp>
      <p:pic>
        <p:nvPicPr>
          <p:cNvPr id="51" name="Picture 50">
            <a:extLst>
              <a:ext uri="{FF2B5EF4-FFF2-40B4-BE49-F238E27FC236}">
                <a16:creationId xmlns:a16="http://schemas.microsoft.com/office/drawing/2014/main" id="{618A32FF-75F8-4004-A2D9-4EA26CD81CEB}"/>
              </a:ext>
            </a:extLst>
          </p:cNvPr>
          <p:cNvPicPr>
            <a:picLocks noChangeAspect="1"/>
          </p:cNvPicPr>
          <p:nvPr/>
        </p:nvPicPr>
        <p:blipFill>
          <a:blip r:embed="rId8"/>
          <a:stretch>
            <a:fillRect/>
          </a:stretch>
        </p:blipFill>
        <p:spPr>
          <a:xfrm>
            <a:off x="5017297" y="3369644"/>
            <a:ext cx="2156228" cy="1210030"/>
          </a:xfrm>
          <a:prstGeom prst="rect">
            <a:avLst/>
          </a:prstGeom>
        </p:spPr>
      </p:pic>
      <p:sp>
        <p:nvSpPr>
          <p:cNvPr id="53" name="TextBox 52">
            <a:extLst>
              <a:ext uri="{FF2B5EF4-FFF2-40B4-BE49-F238E27FC236}">
                <a16:creationId xmlns:a16="http://schemas.microsoft.com/office/drawing/2014/main" id="{754DD250-93ED-4C87-9769-C3202ED0CB60}"/>
              </a:ext>
            </a:extLst>
          </p:cNvPr>
          <p:cNvSpPr txBox="1"/>
          <p:nvPr/>
        </p:nvSpPr>
        <p:spPr>
          <a:xfrm>
            <a:off x="5227099" y="4742341"/>
            <a:ext cx="1736629"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Advanced task or</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apps</a:t>
            </a:r>
          </a:p>
        </p:txBody>
      </p:sp>
      <p:grpSp>
        <p:nvGrpSpPr>
          <p:cNvPr id="7" name="Group 6">
            <a:extLst>
              <a:ext uri="{FF2B5EF4-FFF2-40B4-BE49-F238E27FC236}">
                <a16:creationId xmlns:a16="http://schemas.microsoft.com/office/drawing/2014/main" id="{AB72D248-8BDB-4CE8-99DE-F1A1CB2A5DB6}"/>
              </a:ext>
            </a:extLst>
          </p:cNvPr>
          <p:cNvGrpSpPr/>
          <p:nvPr/>
        </p:nvGrpSpPr>
        <p:grpSpPr>
          <a:xfrm>
            <a:off x="7225268" y="1457969"/>
            <a:ext cx="4927226" cy="4044580"/>
            <a:chOff x="7225268" y="1457969"/>
            <a:chExt cx="4927226" cy="4044580"/>
          </a:xfrm>
        </p:grpSpPr>
        <p:grpSp>
          <p:nvGrpSpPr>
            <p:cNvPr id="25" name="Group 24">
              <a:extLst>
                <a:ext uri="{FF2B5EF4-FFF2-40B4-BE49-F238E27FC236}">
                  <a16:creationId xmlns:a16="http://schemas.microsoft.com/office/drawing/2014/main" id="{FAC7B8D6-03C9-4602-908F-E930B04D8C28}"/>
                </a:ext>
              </a:extLst>
            </p:cNvPr>
            <p:cNvGrpSpPr/>
            <p:nvPr/>
          </p:nvGrpSpPr>
          <p:grpSpPr>
            <a:xfrm>
              <a:off x="7225268" y="1589354"/>
              <a:ext cx="2669004" cy="1668129"/>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58" name="TextBox 57">
              <a:extLst>
                <a:ext uri="{FF2B5EF4-FFF2-40B4-BE49-F238E27FC236}">
                  <a16:creationId xmlns:a16="http://schemas.microsoft.com/office/drawing/2014/main" id="{C275E2FF-DA9B-4BED-9E4B-13C78A500196}"/>
                </a:ext>
              </a:extLst>
            </p:cNvPr>
            <p:cNvSpPr txBox="1"/>
            <p:nvPr/>
          </p:nvSpPr>
          <p:spPr>
            <a:xfrm>
              <a:off x="7746954" y="4742341"/>
              <a:ext cx="1539524"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Mission critical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process apps</a:t>
              </a:r>
            </a:p>
          </p:txBody>
        </p:sp>
        <p:sp>
          <p:nvSpPr>
            <p:cNvPr id="59" name="TextBox 58">
              <a:extLst>
                <a:ext uri="{FF2B5EF4-FFF2-40B4-BE49-F238E27FC236}">
                  <a16:creationId xmlns:a16="http://schemas.microsoft.com/office/drawing/2014/main" id="{56C2A54F-7C85-41C4-91A8-3042BF7A52E8}"/>
                </a:ext>
              </a:extLst>
            </p:cNvPr>
            <p:cNvSpPr txBox="1"/>
            <p:nvPr/>
          </p:nvSpPr>
          <p:spPr>
            <a:xfrm>
              <a:off x="10013927" y="4748993"/>
              <a:ext cx="184944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End to end business functions</a:t>
              </a:r>
            </a:p>
          </p:txBody>
        </p:sp>
        <p:pic>
          <p:nvPicPr>
            <p:cNvPr id="28" name="Picture 27">
              <a:extLst>
                <a:ext uri="{FF2B5EF4-FFF2-40B4-BE49-F238E27FC236}">
                  <a16:creationId xmlns:a16="http://schemas.microsoft.com/office/drawing/2014/main" id="{6F2306DB-BE58-4F1E-ADB4-9F54E74FAE74}"/>
                </a:ext>
              </a:extLst>
            </p:cNvPr>
            <p:cNvPicPr>
              <a:picLocks noChangeAspect="1"/>
            </p:cNvPicPr>
            <p:nvPr/>
          </p:nvPicPr>
          <p:blipFill rotWithShape="1">
            <a:blip r:embed="rId10"/>
            <a:srcRect t="4326"/>
            <a:stretch/>
          </p:blipFill>
          <p:spPr>
            <a:xfrm>
              <a:off x="9903826" y="1457969"/>
              <a:ext cx="2150271" cy="1154364"/>
            </a:xfrm>
            <a:prstGeom prst="rect">
              <a:avLst/>
            </a:prstGeom>
          </p:spPr>
        </p:pic>
        <p:pic>
          <p:nvPicPr>
            <p:cNvPr id="3" name="Picture 2">
              <a:extLst>
                <a:ext uri="{FF2B5EF4-FFF2-40B4-BE49-F238E27FC236}">
                  <a16:creationId xmlns:a16="http://schemas.microsoft.com/office/drawing/2014/main" id="{96353DE2-4319-444E-896A-85B3B5EA92D9}"/>
                </a:ext>
              </a:extLst>
            </p:cNvPr>
            <p:cNvPicPr>
              <a:picLocks noChangeAspect="1"/>
            </p:cNvPicPr>
            <p:nvPr/>
          </p:nvPicPr>
          <p:blipFill>
            <a:blip r:embed="rId11"/>
            <a:stretch>
              <a:fillRect/>
            </a:stretch>
          </p:blipFill>
          <p:spPr>
            <a:xfrm>
              <a:off x="10046408" y="2775799"/>
              <a:ext cx="2106086" cy="1762425"/>
            </a:xfrm>
            <a:prstGeom prst="rect">
              <a:avLst/>
            </a:prstGeom>
          </p:spPr>
        </p:pic>
        <p:pic>
          <p:nvPicPr>
            <p:cNvPr id="4" name="Picture 3">
              <a:extLst>
                <a:ext uri="{FF2B5EF4-FFF2-40B4-BE49-F238E27FC236}">
                  <a16:creationId xmlns:a16="http://schemas.microsoft.com/office/drawing/2014/main" id="{B8BD29A7-DEBE-424A-A507-F0DD83582DA2}"/>
                </a:ext>
              </a:extLst>
            </p:cNvPr>
            <p:cNvPicPr>
              <a:picLocks noChangeAspect="1"/>
            </p:cNvPicPr>
            <p:nvPr/>
          </p:nvPicPr>
          <p:blipFill>
            <a:blip r:embed="rId12"/>
            <a:stretch>
              <a:fillRect/>
            </a:stretch>
          </p:blipFill>
          <p:spPr>
            <a:xfrm>
              <a:off x="8149318" y="3037614"/>
              <a:ext cx="878590" cy="1568911"/>
            </a:xfrm>
            <a:prstGeom prst="rect">
              <a:avLst/>
            </a:prstGeom>
          </p:spPr>
        </p:pic>
      </p:grpSp>
    </p:spTree>
    <p:extLst>
      <p:ext uri="{BB962C8B-B14F-4D97-AF65-F5344CB8AC3E}">
        <p14:creationId xmlns:p14="http://schemas.microsoft.com/office/powerpoint/2010/main" val="301852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75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8DFEA743-DE12-8B46-91CC-DFDD0C7A4C3D}"/>
              </a:ext>
            </a:extLst>
          </p:cNvPr>
          <p:cNvSpPr txBox="1"/>
          <p:nvPr/>
        </p:nvSpPr>
        <p:spPr>
          <a:xfrm>
            <a:off x="9036310" y="292543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3">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72" name="Picture 71">
            <a:extLst>
              <a:ext uri="{FF2B5EF4-FFF2-40B4-BE49-F238E27FC236}">
                <a16:creationId xmlns:a16="http://schemas.microsoft.com/office/drawing/2014/main" id="{4230A197-FE75-BF40-8151-B7BFCD30B3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2427" y="2667291"/>
            <a:ext cx="1300592" cy="304826"/>
          </a:xfrm>
          <a:prstGeom prst="rect">
            <a:avLst/>
          </a:prstGeom>
        </p:spPr>
      </p:pic>
      <p:pic>
        <p:nvPicPr>
          <p:cNvPr id="42" name="Picture 41" descr="A large passenger jet flying through a blue sky&#10;&#10;Description automatically generated">
            <a:extLst>
              <a:ext uri="{FF2B5EF4-FFF2-40B4-BE49-F238E27FC236}">
                <a16:creationId xmlns:a16="http://schemas.microsoft.com/office/drawing/2014/main" id="{22B4DD1F-C336-FA49-9255-570DF406C3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653" r="32505" b="104"/>
          <a:stretch/>
        </p:blipFill>
        <p:spPr>
          <a:xfrm>
            <a:off x="9140614" y="1103301"/>
            <a:ext cx="2192272" cy="1370170"/>
          </a:xfrm>
          <a:prstGeom prst="rect">
            <a:avLst/>
          </a:prstGeom>
          <a:effectLst>
            <a:outerShdw blurRad="190500" dist="76200" dir="2700000" algn="ctr" rotWithShape="0">
              <a:prstClr val="black">
                <a:alpha val="40000"/>
              </a:prstClr>
            </a:outerShdw>
          </a:effectLst>
        </p:spPr>
      </p:pic>
      <p:grpSp>
        <p:nvGrpSpPr>
          <p:cNvPr id="49" name="Group 48">
            <a:extLst>
              <a:ext uri="{FF2B5EF4-FFF2-40B4-BE49-F238E27FC236}">
                <a16:creationId xmlns:a16="http://schemas.microsoft.com/office/drawing/2014/main" id="{50E37E3A-36F2-42AD-B923-335428C1CB46}"/>
              </a:ext>
            </a:extLst>
          </p:cNvPr>
          <p:cNvGrpSpPr/>
          <p:nvPr/>
        </p:nvGrpSpPr>
        <p:grpSpPr>
          <a:xfrm>
            <a:off x="10950413" y="2765549"/>
            <a:ext cx="407691" cy="412355"/>
            <a:chOff x="6938516" y="7120653"/>
            <a:chExt cx="407691" cy="412355"/>
          </a:xfrm>
        </p:grpSpPr>
        <p:sp>
          <p:nvSpPr>
            <p:cNvPr id="70" name="Oval 69">
              <a:extLst>
                <a:ext uri="{FF2B5EF4-FFF2-40B4-BE49-F238E27FC236}">
                  <a16:creationId xmlns:a16="http://schemas.microsoft.com/office/drawing/2014/main" id="{4195D443-8263-A84E-9189-AF1AD69514CA}"/>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 name="Graphic 22" descr="Airplane">
              <a:extLst>
                <a:ext uri="{FF2B5EF4-FFF2-40B4-BE49-F238E27FC236}">
                  <a16:creationId xmlns:a16="http://schemas.microsoft.com/office/drawing/2014/main" id="{FFE5A9DB-2203-0E41-A78B-1C490CDBE7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5" name="Picture 4" descr="A large red truck driving down a street&#10;&#10;Description generated with very high confidence">
            <a:extLst>
              <a:ext uri="{FF2B5EF4-FFF2-40B4-BE49-F238E27FC236}">
                <a16:creationId xmlns:a16="http://schemas.microsoft.com/office/drawing/2014/main" id="{63162E66-5F3D-47F1-A1F6-613A7741D5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69" r="4969"/>
          <a:stretch/>
        </p:blipFill>
        <p:spPr>
          <a:xfrm>
            <a:off x="3569492" y="3535189"/>
            <a:ext cx="2194560" cy="1371600"/>
          </a:xfrm>
          <a:prstGeom prst="rect">
            <a:avLst/>
          </a:prstGeom>
          <a:ln>
            <a:noFill/>
          </a:ln>
          <a:effectLst>
            <a:outerShdw blurRad="190500" dist="76200" dir="2700000" algn="ctr" rotWithShape="0">
              <a:prstClr val="black">
                <a:alpha val="40000"/>
              </a:prstClr>
            </a:outerShdw>
          </a:effectLst>
        </p:spPr>
      </p:pic>
      <p:pic>
        <p:nvPicPr>
          <p:cNvPr id="9" name="Picture 8">
            <a:extLst>
              <a:ext uri="{FF2B5EF4-FFF2-40B4-BE49-F238E27FC236}">
                <a16:creationId xmlns:a16="http://schemas.microsoft.com/office/drawing/2014/main" id="{A54BE440-9064-44CB-8788-FC7F338F09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690" y="4959063"/>
            <a:ext cx="1257300" cy="571500"/>
          </a:xfrm>
          <a:prstGeom prst="rect">
            <a:avLst/>
          </a:prstGeom>
        </p:spPr>
      </p:pic>
      <p:sp>
        <p:nvSpPr>
          <p:cNvPr id="30" name="TextBox 29">
            <a:extLst>
              <a:ext uri="{FF2B5EF4-FFF2-40B4-BE49-F238E27FC236}">
                <a16:creationId xmlns:a16="http://schemas.microsoft.com/office/drawing/2014/main" id="{190AF203-89DC-43D2-A773-DEEF60A247EE}"/>
              </a:ext>
            </a:extLst>
          </p:cNvPr>
          <p:cNvSpPr txBox="1"/>
          <p:nvPr/>
        </p:nvSpPr>
        <p:spPr>
          <a:xfrm>
            <a:off x="3388603"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DDEF433-1515-4C92-BBC3-BBA7A55DAD11}"/>
              </a:ext>
            </a:extLst>
          </p:cNvPr>
          <p:cNvGrpSpPr/>
          <p:nvPr/>
        </p:nvGrpSpPr>
        <p:grpSpPr>
          <a:xfrm>
            <a:off x="5371062" y="5272624"/>
            <a:ext cx="407691" cy="412355"/>
            <a:chOff x="3182888" y="2118664"/>
            <a:chExt cx="407691" cy="412355"/>
          </a:xfrm>
        </p:grpSpPr>
        <p:sp>
          <p:nvSpPr>
            <p:cNvPr id="25" name="Oval 24">
              <a:extLst>
                <a:ext uri="{FF2B5EF4-FFF2-40B4-BE49-F238E27FC236}">
                  <a16:creationId xmlns:a16="http://schemas.microsoft.com/office/drawing/2014/main" id="{CBF28FAD-2848-4B4F-8621-FF58BB2D4091}"/>
                </a:ext>
              </a:extLst>
            </p:cNvPr>
            <p:cNvSpPr/>
            <p:nvPr/>
          </p:nvSpPr>
          <p:spPr bwMode="auto">
            <a:xfrm rot="5400000">
              <a:off x="3180556" y="212099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Plus Sign 20">
              <a:extLst>
                <a:ext uri="{FF2B5EF4-FFF2-40B4-BE49-F238E27FC236}">
                  <a16:creationId xmlns:a16="http://schemas.microsoft.com/office/drawing/2014/main" id="{D97FDA64-1D17-48BB-BD3F-12F1E08846CB}"/>
                </a:ext>
              </a:extLst>
            </p:cNvPr>
            <p:cNvSpPr/>
            <p:nvPr/>
          </p:nvSpPr>
          <p:spPr bwMode="auto">
            <a:xfrm>
              <a:off x="3297291" y="2223213"/>
              <a:ext cx="178883" cy="197657"/>
            </a:xfrm>
            <a:prstGeom prst="mathPlus">
              <a:avLst/>
            </a:prstGeom>
            <a:solidFill>
              <a:srgbClr val="5C005C"/>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84934379-ACBB-481F-932F-0E55A96187ED}"/>
              </a:ext>
            </a:extLst>
          </p:cNvPr>
          <p:cNvSpPr txBox="1"/>
          <p:nvPr/>
        </p:nvSpPr>
        <p:spPr>
          <a:xfrm>
            <a:off x="6154914" y="5316186"/>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1">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D7494F3B-A805-40D0-983A-6249A236B983}"/>
              </a:ext>
            </a:extLst>
          </p:cNvPr>
          <p:cNvPicPr>
            <a:picLocks noChangeAspect="1"/>
          </p:cNvPicPr>
          <p:nvPr/>
        </p:nvPicPr>
        <p:blipFill rotWithShape="1">
          <a:blip r:embed="rId12"/>
          <a:srcRect l="4969" r="4969"/>
          <a:stretch/>
        </p:blipFill>
        <p:spPr>
          <a:xfrm>
            <a:off x="787236" y="3568603"/>
            <a:ext cx="2194560" cy="1371600"/>
          </a:xfrm>
          <a:prstGeom prst="rect">
            <a:avLst/>
          </a:prstGeom>
          <a:ln>
            <a:noFill/>
          </a:ln>
          <a:effectLst>
            <a:outerShdw blurRad="190500" dist="76200" dir="2700000" algn="ctr" rotWithShape="0">
              <a:prstClr val="black">
                <a:alpha val="40000"/>
              </a:prstClr>
            </a:outerShdw>
          </a:effectLst>
        </p:spPr>
      </p:pic>
      <p:pic>
        <p:nvPicPr>
          <p:cNvPr id="17" name="Picture 16" descr="A close up of a sign&#10;&#10;Description generated with high confidence">
            <a:extLst>
              <a:ext uri="{FF2B5EF4-FFF2-40B4-BE49-F238E27FC236}">
                <a16:creationId xmlns:a16="http://schemas.microsoft.com/office/drawing/2014/main" id="{BEF39FEA-CAF0-46C3-9B4B-D4D843C278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8535" y="4984377"/>
            <a:ext cx="1257300" cy="571500"/>
          </a:xfrm>
          <a:prstGeom prst="rect">
            <a:avLst/>
          </a:prstGeom>
        </p:spPr>
      </p:pic>
      <p:sp>
        <p:nvSpPr>
          <p:cNvPr id="31" name="TextBox 30">
            <a:extLst>
              <a:ext uri="{FF2B5EF4-FFF2-40B4-BE49-F238E27FC236}">
                <a16:creationId xmlns:a16="http://schemas.microsoft.com/office/drawing/2014/main" id="{48E8C497-D3E2-4ABB-85D1-C8D53C174DF2}"/>
              </a:ext>
            </a:extLst>
          </p:cNvPr>
          <p:cNvSpPr txBox="1"/>
          <p:nvPr/>
        </p:nvSpPr>
        <p:spPr>
          <a:xfrm>
            <a:off x="609237"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4">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6F003AE-D59D-4269-B9E5-86D244868E3E}"/>
              </a:ext>
            </a:extLst>
          </p:cNvPr>
          <p:cNvGrpSpPr/>
          <p:nvPr/>
        </p:nvGrpSpPr>
        <p:grpSpPr>
          <a:xfrm>
            <a:off x="2633871" y="5270127"/>
            <a:ext cx="407691" cy="412355"/>
            <a:chOff x="7168157" y="2096002"/>
            <a:chExt cx="407691" cy="412355"/>
          </a:xfrm>
        </p:grpSpPr>
        <p:sp>
          <p:nvSpPr>
            <p:cNvPr id="34" name="Oval 33">
              <a:extLst>
                <a:ext uri="{FF2B5EF4-FFF2-40B4-BE49-F238E27FC236}">
                  <a16:creationId xmlns:a16="http://schemas.microsoft.com/office/drawing/2014/main" id="{E438A7B1-E9B6-4B59-86F6-7112E83BE943}"/>
                </a:ext>
              </a:extLst>
            </p:cNvPr>
            <p:cNvSpPr/>
            <p:nvPr/>
          </p:nvSpPr>
          <p:spPr bwMode="auto">
            <a:xfrm rot="5400000">
              <a:off x="7165825" y="2098334"/>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7">
              <a:extLst>
                <a:ext uri="{FF2B5EF4-FFF2-40B4-BE49-F238E27FC236}">
                  <a16:creationId xmlns:a16="http://schemas.microsoft.com/office/drawing/2014/main" id="{A72BEBE8-0340-4A3A-92C4-E44C4B79EC8A}"/>
                </a:ext>
              </a:extLst>
            </p:cNvPr>
            <p:cNvGrpSpPr>
              <a:grpSpLocks noChangeAspect="1"/>
            </p:cNvGrpSpPr>
            <p:nvPr/>
          </p:nvGrpSpPr>
          <p:grpSpPr bwMode="auto">
            <a:xfrm>
              <a:off x="7272552" y="2194670"/>
              <a:ext cx="200541" cy="200541"/>
              <a:chOff x="2856" y="293"/>
              <a:chExt cx="312" cy="312"/>
            </a:xfrm>
          </p:grpSpPr>
          <p:sp>
            <p:nvSpPr>
              <p:cNvPr id="76" name="AutoShape 66">
                <a:extLst>
                  <a:ext uri="{FF2B5EF4-FFF2-40B4-BE49-F238E27FC236}">
                    <a16:creationId xmlns:a16="http://schemas.microsoft.com/office/drawing/2014/main" id="{6390A55E-CD33-4325-9F88-86E457BBDDEA}"/>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68">
                <a:extLst>
                  <a:ext uri="{FF2B5EF4-FFF2-40B4-BE49-F238E27FC236}">
                    <a16:creationId xmlns:a16="http://schemas.microsoft.com/office/drawing/2014/main" id="{719649E3-794E-41CB-9DE6-7EFC341B4149}"/>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69">
                <a:extLst>
                  <a:ext uri="{FF2B5EF4-FFF2-40B4-BE49-F238E27FC236}">
                    <a16:creationId xmlns:a16="http://schemas.microsoft.com/office/drawing/2014/main" id="{E9FC4C6A-2FF7-46CB-89E2-3C2E2DD70A3C}"/>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70">
                <a:extLst>
                  <a:ext uri="{FF2B5EF4-FFF2-40B4-BE49-F238E27FC236}">
                    <a16:creationId xmlns:a16="http://schemas.microsoft.com/office/drawing/2014/main" id="{4006DC03-42ED-4F78-9E36-F3F955C23AC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71">
                <a:extLst>
                  <a:ext uri="{FF2B5EF4-FFF2-40B4-BE49-F238E27FC236}">
                    <a16:creationId xmlns:a16="http://schemas.microsoft.com/office/drawing/2014/main" id="{5E1A122A-9ABE-4A8C-A7DD-17D0DC6B27AC}"/>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C005C"/>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F35ED649-4186-45AB-9EB8-7A18BD6F5DCB}"/>
              </a:ext>
            </a:extLst>
          </p:cNvPr>
          <p:cNvSpPr txBox="1"/>
          <p:nvPr/>
        </p:nvSpPr>
        <p:spPr>
          <a:xfrm>
            <a:off x="8926975" y="533025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5">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DD6D77A3-B7FA-4F22-8E58-6BADE5544D7A}"/>
              </a:ext>
            </a:extLst>
          </p:cNvPr>
          <p:cNvGrpSpPr/>
          <p:nvPr/>
        </p:nvGrpSpPr>
        <p:grpSpPr>
          <a:xfrm>
            <a:off x="10907454" y="5235499"/>
            <a:ext cx="407691" cy="412355"/>
            <a:chOff x="11165184" y="5588954"/>
            <a:chExt cx="407691" cy="412355"/>
          </a:xfrm>
        </p:grpSpPr>
        <p:sp>
          <p:nvSpPr>
            <p:cNvPr id="43" name="Oval 42">
              <a:extLst>
                <a:ext uri="{FF2B5EF4-FFF2-40B4-BE49-F238E27FC236}">
                  <a16:creationId xmlns:a16="http://schemas.microsoft.com/office/drawing/2014/main" id="{951316B6-E87D-402D-AC5E-707E73B2B2D1}"/>
                </a:ext>
              </a:extLst>
            </p:cNvPr>
            <p:cNvSpPr/>
            <p:nvPr/>
          </p:nvSpPr>
          <p:spPr bwMode="auto">
            <a:xfrm rot="5400000">
              <a:off x="11162852" y="559128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D38C2B96-A1D8-483E-A11E-BD1B0868F206}"/>
                </a:ext>
              </a:extLst>
            </p:cNvPr>
            <p:cNvGrpSpPr/>
            <p:nvPr/>
          </p:nvGrpSpPr>
          <p:grpSpPr>
            <a:xfrm>
              <a:off x="11277026" y="5703129"/>
              <a:ext cx="184003" cy="184004"/>
              <a:chOff x="6263456" y="6127229"/>
              <a:chExt cx="346387" cy="346388"/>
            </a:xfrm>
          </p:grpSpPr>
          <p:sp>
            <p:nvSpPr>
              <p:cNvPr id="105" name="Freeform: Shape 104">
                <a:extLst>
                  <a:ext uri="{FF2B5EF4-FFF2-40B4-BE49-F238E27FC236}">
                    <a16:creationId xmlns:a16="http://schemas.microsoft.com/office/drawing/2014/main" id="{5D187207-619E-442A-87DE-1E3459E9C354}"/>
                  </a:ext>
                </a:extLst>
              </p:cNvPr>
              <p:cNvSpPr/>
              <p:nvPr/>
            </p:nvSpPr>
            <p:spPr bwMode="auto">
              <a:xfrm rot="16200000">
                <a:off x="6263456" y="6127229"/>
                <a:ext cx="346388" cy="346387"/>
              </a:xfrm>
              <a:custGeom>
                <a:avLst/>
                <a:gdLst>
                  <a:gd name="connsiteX0" fmla="*/ 130975 w 346388"/>
                  <a:gd name="connsiteY0" fmla="*/ 219590 h 346387"/>
                  <a:gd name="connsiteX1" fmla="*/ 118577 w 346388"/>
                  <a:gd name="connsiteY1" fmla="*/ 219590 h 346387"/>
                  <a:gd name="connsiteX2" fmla="*/ 118577 w 346388"/>
                  <a:gd name="connsiteY2" fmla="*/ 231989 h 346387"/>
                  <a:gd name="connsiteX3" fmla="*/ 130975 w 346388"/>
                  <a:gd name="connsiteY3" fmla="*/ 231989 h 346387"/>
                  <a:gd name="connsiteX4" fmla="*/ 130975 w 346388"/>
                  <a:gd name="connsiteY4" fmla="*/ 184099 h 346387"/>
                  <a:gd name="connsiteX5" fmla="*/ 118577 w 346388"/>
                  <a:gd name="connsiteY5" fmla="*/ 184099 h 346387"/>
                  <a:gd name="connsiteX6" fmla="*/ 118577 w 346388"/>
                  <a:gd name="connsiteY6" fmla="*/ 196498 h 346387"/>
                  <a:gd name="connsiteX7" fmla="*/ 130975 w 346388"/>
                  <a:gd name="connsiteY7" fmla="*/ 196498 h 346387"/>
                  <a:gd name="connsiteX8" fmla="*/ 130975 w 346388"/>
                  <a:gd name="connsiteY8" fmla="*/ 148609 h 346387"/>
                  <a:gd name="connsiteX9" fmla="*/ 118577 w 346388"/>
                  <a:gd name="connsiteY9" fmla="*/ 148609 h 346387"/>
                  <a:gd name="connsiteX10" fmla="*/ 118577 w 346388"/>
                  <a:gd name="connsiteY10" fmla="*/ 161007 h 346387"/>
                  <a:gd name="connsiteX11" fmla="*/ 130975 w 346388"/>
                  <a:gd name="connsiteY11" fmla="*/ 161007 h 346387"/>
                  <a:gd name="connsiteX12" fmla="*/ 130975 w 346388"/>
                  <a:gd name="connsiteY12" fmla="*/ 113118 h 346387"/>
                  <a:gd name="connsiteX13" fmla="*/ 118577 w 346388"/>
                  <a:gd name="connsiteY13" fmla="*/ 113118 h 346387"/>
                  <a:gd name="connsiteX14" fmla="*/ 118577 w 346388"/>
                  <a:gd name="connsiteY14" fmla="*/ 125517 h 346387"/>
                  <a:gd name="connsiteX15" fmla="*/ 130975 w 346388"/>
                  <a:gd name="connsiteY15" fmla="*/ 125517 h 346387"/>
                  <a:gd name="connsiteX16" fmla="*/ 166466 w 346388"/>
                  <a:gd name="connsiteY16" fmla="*/ 219590 h 346387"/>
                  <a:gd name="connsiteX17" fmla="*/ 154067 w 346388"/>
                  <a:gd name="connsiteY17" fmla="*/ 219590 h 346387"/>
                  <a:gd name="connsiteX18" fmla="*/ 154067 w 346388"/>
                  <a:gd name="connsiteY18" fmla="*/ 231989 h 346387"/>
                  <a:gd name="connsiteX19" fmla="*/ 166466 w 346388"/>
                  <a:gd name="connsiteY19" fmla="*/ 231989 h 346387"/>
                  <a:gd name="connsiteX20" fmla="*/ 166466 w 346388"/>
                  <a:gd name="connsiteY20" fmla="*/ 184099 h 346387"/>
                  <a:gd name="connsiteX21" fmla="*/ 154067 w 346388"/>
                  <a:gd name="connsiteY21" fmla="*/ 184099 h 346387"/>
                  <a:gd name="connsiteX22" fmla="*/ 154067 w 346388"/>
                  <a:gd name="connsiteY22" fmla="*/ 196498 h 346387"/>
                  <a:gd name="connsiteX23" fmla="*/ 166466 w 346388"/>
                  <a:gd name="connsiteY23" fmla="*/ 196498 h 346387"/>
                  <a:gd name="connsiteX24" fmla="*/ 166466 w 346388"/>
                  <a:gd name="connsiteY24" fmla="*/ 148609 h 346387"/>
                  <a:gd name="connsiteX25" fmla="*/ 154067 w 346388"/>
                  <a:gd name="connsiteY25" fmla="*/ 148609 h 346387"/>
                  <a:gd name="connsiteX26" fmla="*/ 154067 w 346388"/>
                  <a:gd name="connsiteY26" fmla="*/ 161007 h 346387"/>
                  <a:gd name="connsiteX27" fmla="*/ 166466 w 346388"/>
                  <a:gd name="connsiteY27" fmla="*/ 161007 h 346387"/>
                  <a:gd name="connsiteX28" fmla="*/ 166466 w 346388"/>
                  <a:gd name="connsiteY28" fmla="*/ 113118 h 346387"/>
                  <a:gd name="connsiteX29" fmla="*/ 154067 w 346388"/>
                  <a:gd name="connsiteY29" fmla="*/ 113118 h 346387"/>
                  <a:gd name="connsiteX30" fmla="*/ 154067 w 346388"/>
                  <a:gd name="connsiteY30" fmla="*/ 125517 h 346387"/>
                  <a:gd name="connsiteX31" fmla="*/ 166466 w 346388"/>
                  <a:gd name="connsiteY31" fmla="*/ 125517 h 346387"/>
                  <a:gd name="connsiteX32" fmla="*/ 201957 w 346388"/>
                  <a:gd name="connsiteY32" fmla="*/ 219590 h 346387"/>
                  <a:gd name="connsiteX33" fmla="*/ 189558 w 346388"/>
                  <a:gd name="connsiteY33" fmla="*/ 219590 h 346387"/>
                  <a:gd name="connsiteX34" fmla="*/ 189558 w 346388"/>
                  <a:gd name="connsiteY34" fmla="*/ 231989 h 346387"/>
                  <a:gd name="connsiteX35" fmla="*/ 201957 w 346388"/>
                  <a:gd name="connsiteY35" fmla="*/ 231989 h 346387"/>
                  <a:gd name="connsiteX36" fmla="*/ 201957 w 346388"/>
                  <a:gd name="connsiteY36" fmla="*/ 184099 h 346387"/>
                  <a:gd name="connsiteX37" fmla="*/ 189558 w 346388"/>
                  <a:gd name="connsiteY37" fmla="*/ 184099 h 346387"/>
                  <a:gd name="connsiteX38" fmla="*/ 189558 w 346388"/>
                  <a:gd name="connsiteY38" fmla="*/ 196498 h 346387"/>
                  <a:gd name="connsiteX39" fmla="*/ 201957 w 346388"/>
                  <a:gd name="connsiteY39" fmla="*/ 196498 h 346387"/>
                  <a:gd name="connsiteX40" fmla="*/ 201957 w 346388"/>
                  <a:gd name="connsiteY40" fmla="*/ 148609 h 346387"/>
                  <a:gd name="connsiteX41" fmla="*/ 189558 w 346388"/>
                  <a:gd name="connsiteY41" fmla="*/ 148609 h 346387"/>
                  <a:gd name="connsiteX42" fmla="*/ 189558 w 346388"/>
                  <a:gd name="connsiteY42" fmla="*/ 161007 h 346387"/>
                  <a:gd name="connsiteX43" fmla="*/ 201957 w 346388"/>
                  <a:gd name="connsiteY43" fmla="*/ 161007 h 346387"/>
                  <a:gd name="connsiteX44" fmla="*/ 201957 w 346388"/>
                  <a:gd name="connsiteY44" fmla="*/ 113118 h 346387"/>
                  <a:gd name="connsiteX45" fmla="*/ 189558 w 346388"/>
                  <a:gd name="connsiteY45" fmla="*/ 113118 h 346387"/>
                  <a:gd name="connsiteX46" fmla="*/ 189558 w 346388"/>
                  <a:gd name="connsiteY46" fmla="*/ 125517 h 346387"/>
                  <a:gd name="connsiteX47" fmla="*/ 201957 w 346388"/>
                  <a:gd name="connsiteY47" fmla="*/ 125517 h 346387"/>
                  <a:gd name="connsiteX48" fmla="*/ 237447 w 346388"/>
                  <a:gd name="connsiteY48" fmla="*/ 219590 h 346387"/>
                  <a:gd name="connsiteX49" fmla="*/ 225049 w 346388"/>
                  <a:gd name="connsiteY49" fmla="*/ 219590 h 346387"/>
                  <a:gd name="connsiteX50" fmla="*/ 225049 w 346388"/>
                  <a:gd name="connsiteY50" fmla="*/ 231989 h 346387"/>
                  <a:gd name="connsiteX51" fmla="*/ 237447 w 346388"/>
                  <a:gd name="connsiteY51" fmla="*/ 231989 h 346387"/>
                  <a:gd name="connsiteX52" fmla="*/ 237447 w 346388"/>
                  <a:gd name="connsiteY52" fmla="*/ 184099 h 346387"/>
                  <a:gd name="connsiteX53" fmla="*/ 225049 w 346388"/>
                  <a:gd name="connsiteY53" fmla="*/ 184099 h 346387"/>
                  <a:gd name="connsiteX54" fmla="*/ 225049 w 346388"/>
                  <a:gd name="connsiteY54" fmla="*/ 196498 h 346387"/>
                  <a:gd name="connsiteX55" fmla="*/ 237447 w 346388"/>
                  <a:gd name="connsiteY55" fmla="*/ 196498 h 346387"/>
                  <a:gd name="connsiteX56" fmla="*/ 237447 w 346388"/>
                  <a:gd name="connsiteY56" fmla="*/ 148609 h 346387"/>
                  <a:gd name="connsiteX57" fmla="*/ 225049 w 346388"/>
                  <a:gd name="connsiteY57" fmla="*/ 148609 h 346387"/>
                  <a:gd name="connsiteX58" fmla="*/ 225049 w 346388"/>
                  <a:gd name="connsiteY58" fmla="*/ 161007 h 346387"/>
                  <a:gd name="connsiteX59" fmla="*/ 237447 w 346388"/>
                  <a:gd name="connsiteY59" fmla="*/ 161007 h 346387"/>
                  <a:gd name="connsiteX60" fmla="*/ 237447 w 346388"/>
                  <a:gd name="connsiteY60" fmla="*/ 113118 h 346387"/>
                  <a:gd name="connsiteX61" fmla="*/ 225049 w 346388"/>
                  <a:gd name="connsiteY61" fmla="*/ 113118 h 346387"/>
                  <a:gd name="connsiteX62" fmla="*/ 225049 w 346388"/>
                  <a:gd name="connsiteY62" fmla="*/ 125517 h 346387"/>
                  <a:gd name="connsiteX63" fmla="*/ 237447 w 346388"/>
                  <a:gd name="connsiteY63" fmla="*/ 125517 h 346387"/>
                  <a:gd name="connsiteX64" fmla="*/ 346388 w 346388"/>
                  <a:gd name="connsiteY64" fmla="*/ 101572 h 346387"/>
                  <a:gd name="connsiteX65" fmla="*/ 334842 w 346388"/>
                  <a:gd name="connsiteY65" fmla="*/ 113118 h 346387"/>
                  <a:gd name="connsiteX66" fmla="*/ 260539 w 346388"/>
                  <a:gd name="connsiteY66" fmla="*/ 113118 h 346387"/>
                  <a:gd name="connsiteX67" fmla="*/ 260539 w 346388"/>
                  <a:gd name="connsiteY67" fmla="*/ 125517 h 346387"/>
                  <a:gd name="connsiteX68" fmla="*/ 334842 w 346388"/>
                  <a:gd name="connsiteY68" fmla="*/ 125517 h 346387"/>
                  <a:gd name="connsiteX69" fmla="*/ 346388 w 346388"/>
                  <a:gd name="connsiteY69" fmla="*/ 137063 h 346387"/>
                  <a:gd name="connsiteX70" fmla="*/ 334842 w 346388"/>
                  <a:gd name="connsiteY70" fmla="*/ 148609 h 346387"/>
                  <a:gd name="connsiteX71" fmla="*/ 260539 w 346388"/>
                  <a:gd name="connsiteY71" fmla="*/ 148609 h 346387"/>
                  <a:gd name="connsiteX72" fmla="*/ 260539 w 346388"/>
                  <a:gd name="connsiteY72" fmla="*/ 161007 h 346387"/>
                  <a:gd name="connsiteX73" fmla="*/ 334842 w 346388"/>
                  <a:gd name="connsiteY73" fmla="*/ 161007 h 346387"/>
                  <a:gd name="connsiteX74" fmla="*/ 346388 w 346388"/>
                  <a:gd name="connsiteY74" fmla="*/ 172553 h 346387"/>
                  <a:gd name="connsiteX75" fmla="*/ 334842 w 346388"/>
                  <a:gd name="connsiteY75" fmla="*/ 184099 h 346387"/>
                  <a:gd name="connsiteX76" fmla="*/ 260539 w 346388"/>
                  <a:gd name="connsiteY76" fmla="*/ 184099 h 346387"/>
                  <a:gd name="connsiteX77" fmla="*/ 260539 w 346388"/>
                  <a:gd name="connsiteY77" fmla="*/ 196498 h 346387"/>
                  <a:gd name="connsiteX78" fmla="*/ 334842 w 346388"/>
                  <a:gd name="connsiteY78" fmla="*/ 196498 h 346387"/>
                  <a:gd name="connsiteX79" fmla="*/ 346388 w 346388"/>
                  <a:gd name="connsiteY79" fmla="*/ 208044 h 346387"/>
                  <a:gd name="connsiteX80" fmla="*/ 334842 w 346388"/>
                  <a:gd name="connsiteY80" fmla="*/ 219590 h 346387"/>
                  <a:gd name="connsiteX81" fmla="*/ 260539 w 346388"/>
                  <a:gd name="connsiteY81" fmla="*/ 219590 h 346387"/>
                  <a:gd name="connsiteX82" fmla="*/ 260539 w 346388"/>
                  <a:gd name="connsiteY82" fmla="*/ 231989 h 346387"/>
                  <a:gd name="connsiteX83" fmla="*/ 334842 w 346388"/>
                  <a:gd name="connsiteY83" fmla="*/ 231989 h 346387"/>
                  <a:gd name="connsiteX84" fmla="*/ 346388 w 346388"/>
                  <a:gd name="connsiteY84" fmla="*/ 243535 h 346387"/>
                  <a:gd name="connsiteX85" fmla="*/ 334842 w 346388"/>
                  <a:gd name="connsiteY85" fmla="*/ 255081 h 346387"/>
                  <a:gd name="connsiteX86" fmla="*/ 260539 w 346388"/>
                  <a:gd name="connsiteY86" fmla="*/ 255081 h 346387"/>
                  <a:gd name="connsiteX87" fmla="*/ 260539 w 346388"/>
                  <a:gd name="connsiteY87" fmla="*/ 334841 h 346387"/>
                  <a:gd name="connsiteX88" fmla="*/ 248993 w 346388"/>
                  <a:gd name="connsiteY88" fmla="*/ 346387 h 346387"/>
                  <a:gd name="connsiteX89" fmla="*/ 237447 w 346388"/>
                  <a:gd name="connsiteY89" fmla="*/ 334841 h 346387"/>
                  <a:gd name="connsiteX90" fmla="*/ 237447 w 346388"/>
                  <a:gd name="connsiteY90" fmla="*/ 255081 h 346387"/>
                  <a:gd name="connsiteX91" fmla="*/ 225049 w 346388"/>
                  <a:gd name="connsiteY91" fmla="*/ 255081 h 346387"/>
                  <a:gd name="connsiteX92" fmla="*/ 225049 w 346388"/>
                  <a:gd name="connsiteY92" fmla="*/ 334841 h 346387"/>
                  <a:gd name="connsiteX93" fmla="*/ 213503 w 346388"/>
                  <a:gd name="connsiteY93" fmla="*/ 346387 h 346387"/>
                  <a:gd name="connsiteX94" fmla="*/ 201957 w 346388"/>
                  <a:gd name="connsiteY94" fmla="*/ 334841 h 346387"/>
                  <a:gd name="connsiteX95" fmla="*/ 201957 w 346388"/>
                  <a:gd name="connsiteY95" fmla="*/ 255081 h 346387"/>
                  <a:gd name="connsiteX96" fmla="*/ 189558 w 346388"/>
                  <a:gd name="connsiteY96" fmla="*/ 255081 h 346387"/>
                  <a:gd name="connsiteX97" fmla="*/ 189558 w 346388"/>
                  <a:gd name="connsiteY97" fmla="*/ 334841 h 346387"/>
                  <a:gd name="connsiteX98" fmla="*/ 178012 w 346388"/>
                  <a:gd name="connsiteY98" fmla="*/ 346387 h 346387"/>
                  <a:gd name="connsiteX99" fmla="*/ 166466 w 346388"/>
                  <a:gd name="connsiteY99" fmla="*/ 334841 h 346387"/>
                  <a:gd name="connsiteX100" fmla="*/ 166466 w 346388"/>
                  <a:gd name="connsiteY100" fmla="*/ 255081 h 346387"/>
                  <a:gd name="connsiteX101" fmla="*/ 154067 w 346388"/>
                  <a:gd name="connsiteY101" fmla="*/ 255081 h 346387"/>
                  <a:gd name="connsiteX102" fmla="*/ 154067 w 346388"/>
                  <a:gd name="connsiteY102" fmla="*/ 334841 h 346387"/>
                  <a:gd name="connsiteX103" fmla="*/ 142521 w 346388"/>
                  <a:gd name="connsiteY103" fmla="*/ 346387 h 346387"/>
                  <a:gd name="connsiteX104" fmla="*/ 130975 w 346388"/>
                  <a:gd name="connsiteY104" fmla="*/ 334841 h 346387"/>
                  <a:gd name="connsiteX105" fmla="*/ 130975 w 346388"/>
                  <a:gd name="connsiteY105" fmla="*/ 255081 h 346387"/>
                  <a:gd name="connsiteX106" fmla="*/ 118577 w 346388"/>
                  <a:gd name="connsiteY106" fmla="*/ 255081 h 346387"/>
                  <a:gd name="connsiteX107" fmla="*/ 118577 w 346388"/>
                  <a:gd name="connsiteY107" fmla="*/ 334841 h 346387"/>
                  <a:gd name="connsiteX108" fmla="*/ 107031 w 346388"/>
                  <a:gd name="connsiteY108" fmla="*/ 346387 h 346387"/>
                  <a:gd name="connsiteX109" fmla="*/ 95485 w 346388"/>
                  <a:gd name="connsiteY109" fmla="*/ 334841 h 346387"/>
                  <a:gd name="connsiteX110" fmla="*/ 95485 w 346388"/>
                  <a:gd name="connsiteY110" fmla="*/ 255081 h 346387"/>
                  <a:gd name="connsiteX111" fmla="*/ 11546 w 346388"/>
                  <a:gd name="connsiteY111" fmla="*/ 255081 h 346387"/>
                  <a:gd name="connsiteX112" fmla="*/ 0 w 346388"/>
                  <a:gd name="connsiteY112" fmla="*/ 243535 h 346387"/>
                  <a:gd name="connsiteX113" fmla="*/ 11546 w 346388"/>
                  <a:gd name="connsiteY113" fmla="*/ 231989 h 346387"/>
                  <a:gd name="connsiteX114" fmla="*/ 95485 w 346388"/>
                  <a:gd name="connsiteY114" fmla="*/ 231989 h 346387"/>
                  <a:gd name="connsiteX115" fmla="*/ 95485 w 346388"/>
                  <a:gd name="connsiteY115" fmla="*/ 219590 h 346387"/>
                  <a:gd name="connsiteX116" fmla="*/ 11546 w 346388"/>
                  <a:gd name="connsiteY116" fmla="*/ 219590 h 346387"/>
                  <a:gd name="connsiteX117" fmla="*/ 0 w 346388"/>
                  <a:gd name="connsiteY117" fmla="*/ 208044 h 346387"/>
                  <a:gd name="connsiteX118" fmla="*/ 11546 w 346388"/>
                  <a:gd name="connsiteY118" fmla="*/ 196498 h 346387"/>
                  <a:gd name="connsiteX119" fmla="*/ 95485 w 346388"/>
                  <a:gd name="connsiteY119" fmla="*/ 196498 h 346387"/>
                  <a:gd name="connsiteX120" fmla="*/ 95485 w 346388"/>
                  <a:gd name="connsiteY120" fmla="*/ 184099 h 346387"/>
                  <a:gd name="connsiteX121" fmla="*/ 11546 w 346388"/>
                  <a:gd name="connsiteY121" fmla="*/ 184099 h 346387"/>
                  <a:gd name="connsiteX122" fmla="*/ 0 w 346388"/>
                  <a:gd name="connsiteY122" fmla="*/ 172553 h 346387"/>
                  <a:gd name="connsiteX123" fmla="*/ 11546 w 346388"/>
                  <a:gd name="connsiteY123" fmla="*/ 161007 h 346387"/>
                  <a:gd name="connsiteX124" fmla="*/ 95485 w 346388"/>
                  <a:gd name="connsiteY124" fmla="*/ 161007 h 346387"/>
                  <a:gd name="connsiteX125" fmla="*/ 95485 w 346388"/>
                  <a:gd name="connsiteY125" fmla="*/ 148609 h 346387"/>
                  <a:gd name="connsiteX126" fmla="*/ 11546 w 346388"/>
                  <a:gd name="connsiteY126" fmla="*/ 148609 h 346387"/>
                  <a:gd name="connsiteX127" fmla="*/ 0 w 346388"/>
                  <a:gd name="connsiteY127" fmla="*/ 137063 h 346387"/>
                  <a:gd name="connsiteX128" fmla="*/ 11546 w 346388"/>
                  <a:gd name="connsiteY128" fmla="*/ 125517 h 346387"/>
                  <a:gd name="connsiteX129" fmla="*/ 95485 w 346388"/>
                  <a:gd name="connsiteY129" fmla="*/ 125517 h 346387"/>
                  <a:gd name="connsiteX130" fmla="*/ 95485 w 346388"/>
                  <a:gd name="connsiteY130" fmla="*/ 113118 h 346387"/>
                  <a:gd name="connsiteX131" fmla="*/ 11546 w 346388"/>
                  <a:gd name="connsiteY131" fmla="*/ 113118 h 346387"/>
                  <a:gd name="connsiteX132" fmla="*/ 0 w 346388"/>
                  <a:gd name="connsiteY132" fmla="*/ 101572 h 346387"/>
                  <a:gd name="connsiteX133" fmla="*/ 11546 w 346388"/>
                  <a:gd name="connsiteY133" fmla="*/ 90026 h 346387"/>
                  <a:gd name="connsiteX134" fmla="*/ 95485 w 346388"/>
                  <a:gd name="connsiteY134" fmla="*/ 90026 h 346387"/>
                  <a:gd name="connsiteX135" fmla="*/ 95485 w 346388"/>
                  <a:gd name="connsiteY135" fmla="*/ 11546 h 346387"/>
                  <a:gd name="connsiteX136" fmla="*/ 107031 w 346388"/>
                  <a:gd name="connsiteY136" fmla="*/ 0 h 346387"/>
                  <a:gd name="connsiteX137" fmla="*/ 118577 w 346388"/>
                  <a:gd name="connsiteY137" fmla="*/ 11546 h 346387"/>
                  <a:gd name="connsiteX138" fmla="*/ 118577 w 346388"/>
                  <a:gd name="connsiteY138" fmla="*/ 90026 h 346387"/>
                  <a:gd name="connsiteX139" fmla="*/ 130975 w 346388"/>
                  <a:gd name="connsiteY139" fmla="*/ 90026 h 346387"/>
                  <a:gd name="connsiteX140" fmla="*/ 130975 w 346388"/>
                  <a:gd name="connsiteY140" fmla="*/ 11546 h 346387"/>
                  <a:gd name="connsiteX141" fmla="*/ 142521 w 346388"/>
                  <a:gd name="connsiteY141" fmla="*/ 0 h 346387"/>
                  <a:gd name="connsiteX142" fmla="*/ 154067 w 346388"/>
                  <a:gd name="connsiteY142" fmla="*/ 11546 h 346387"/>
                  <a:gd name="connsiteX143" fmla="*/ 154067 w 346388"/>
                  <a:gd name="connsiteY143" fmla="*/ 90026 h 346387"/>
                  <a:gd name="connsiteX144" fmla="*/ 166466 w 346388"/>
                  <a:gd name="connsiteY144" fmla="*/ 90026 h 346387"/>
                  <a:gd name="connsiteX145" fmla="*/ 166466 w 346388"/>
                  <a:gd name="connsiteY145" fmla="*/ 11546 h 346387"/>
                  <a:gd name="connsiteX146" fmla="*/ 178012 w 346388"/>
                  <a:gd name="connsiteY146" fmla="*/ 0 h 346387"/>
                  <a:gd name="connsiteX147" fmla="*/ 189558 w 346388"/>
                  <a:gd name="connsiteY147" fmla="*/ 11546 h 346387"/>
                  <a:gd name="connsiteX148" fmla="*/ 189558 w 346388"/>
                  <a:gd name="connsiteY148" fmla="*/ 90026 h 346387"/>
                  <a:gd name="connsiteX149" fmla="*/ 201957 w 346388"/>
                  <a:gd name="connsiteY149" fmla="*/ 90026 h 346387"/>
                  <a:gd name="connsiteX150" fmla="*/ 201957 w 346388"/>
                  <a:gd name="connsiteY150" fmla="*/ 11546 h 346387"/>
                  <a:gd name="connsiteX151" fmla="*/ 213503 w 346388"/>
                  <a:gd name="connsiteY151" fmla="*/ 0 h 346387"/>
                  <a:gd name="connsiteX152" fmla="*/ 225049 w 346388"/>
                  <a:gd name="connsiteY152" fmla="*/ 11546 h 346387"/>
                  <a:gd name="connsiteX153" fmla="*/ 225049 w 346388"/>
                  <a:gd name="connsiteY153" fmla="*/ 90026 h 346387"/>
                  <a:gd name="connsiteX154" fmla="*/ 237447 w 346388"/>
                  <a:gd name="connsiteY154" fmla="*/ 90026 h 346387"/>
                  <a:gd name="connsiteX155" fmla="*/ 237447 w 346388"/>
                  <a:gd name="connsiteY155" fmla="*/ 11546 h 346387"/>
                  <a:gd name="connsiteX156" fmla="*/ 248993 w 346388"/>
                  <a:gd name="connsiteY156" fmla="*/ 0 h 346387"/>
                  <a:gd name="connsiteX157" fmla="*/ 260539 w 346388"/>
                  <a:gd name="connsiteY157" fmla="*/ 11546 h 346387"/>
                  <a:gd name="connsiteX158" fmla="*/ 260539 w 346388"/>
                  <a:gd name="connsiteY158" fmla="*/ 90026 h 346387"/>
                  <a:gd name="connsiteX159" fmla="*/ 334842 w 346388"/>
                  <a:gd name="connsiteY159" fmla="*/ 90026 h 346387"/>
                  <a:gd name="connsiteX160" fmla="*/ 346388 w 346388"/>
                  <a:gd name="connsiteY160" fmla="*/ 101572 h 34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6388" h="346387">
                    <a:moveTo>
                      <a:pt x="130975" y="219590"/>
                    </a:moveTo>
                    <a:lnTo>
                      <a:pt x="118577" y="219590"/>
                    </a:lnTo>
                    <a:lnTo>
                      <a:pt x="118577" y="231989"/>
                    </a:lnTo>
                    <a:lnTo>
                      <a:pt x="130975" y="231989"/>
                    </a:lnTo>
                    <a:close/>
                    <a:moveTo>
                      <a:pt x="130975" y="184099"/>
                    </a:moveTo>
                    <a:lnTo>
                      <a:pt x="118577" y="184099"/>
                    </a:lnTo>
                    <a:lnTo>
                      <a:pt x="118577" y="196498"/>
                    </a:lnTo>
                    <a:lnTo>
                      <a:pt x="130975" y="196498"/>
                    </a:lnTo>
                    <a:close/>
                    <a:moveTo>
                      <a:pt x="130975" y="148609"/>
                    </a:moveTo>
                    <a:lnTo>
                      <a:pt x="118577" y="148609"/>
                    </a:lnTo>
                    <a:lnTo>
                      <a:pt x="118577" y="161007"/>
                    </a:lnTo>
                    <a:lnTo>
                      <a:pt x="130975" y="161007"/>
                    </a:lnTo>
                    <a:close/>
                    <a:moveTo>
                      <a:pt x="130975" y="113118"/>
                    </a:moveTo>
                    <a:lnTo>
                      <a:pt x="118577" y="113118"/>
                    </a:lnTo>
                    <a:lnTo>
                      <a:pt x="118577" y="125517"/>
                    </a:lnTo>
                    <a:lnTo>
                      <a:pt x="130975" y="125517"/>
                    </a:lnTo>
                    <a:close/>
                    <a:moveTo>
                      <a:pt x="166466" y="219590"/>
                    </a:moveTo>
                    <a:lnTo>
                      <a:pt x="154067" y="219590"/>
                    </a:lnTo>
                    <a:lnTo>
                      <a:pt x="154067" y="231989"/>
                    </a:lnTo>
                    <a:lnTo>
                      <a:pt x="166466" y="231989"/>
                    </a:lnTo>
                    <a:close/>
                    <a:moveTo>
                      <a:pt x="166466" y="184099"/>
                    </a:moveTo>
                    <a:lnTo>
                      <a:pt x="154067" y="184099"/>
                    </a:lnTo>
                    <a:lnTo>
                      <a:pt x="154067" y="196498"/>
                    </a:lnTo>
                    <a:lnTo>
                      <a:pt x="166466" y="196498"/>
                    </a:lnTo>
                    <a:close/>
                    <a:moveTo>
                      <a:pt x="166466" y="148609"/>
                    </a:moveTo>
                    <a:lnTo>
                      <a:pt x="154067" y="148609"/>
                    </a:lnTo>
                    <a:lnTo>
                      <a:pt x="154067" y="161007"/>
                    </a:lnTo>
                    <a:lnTo>
                      <a:pt x="166466" y="161007"/>
                    </a:lnTo>
                    <a:close/>
                    <a:moveTo>
                      <a:pt x="166466" y="113118"/>
                    </a:moveTo>
                    <a:lnTo>
                      <a:pt x="154067" y="113118"/>
                    </a:lnTo>
                    <a:lnTo>
                      <a:pt x="154067" y="125517"/>
                    </a:lnTo>
                    <a:lnTo>
                      <a:pt x="166466" y="125517"/>
                    </a:lnTo>
                    <a:close/>
                    <a:moveTo>
                      <a:pt x="201957" y="219590"/>
                    </a:moveTo>
                    <a:lnTo>
                      <a:pt x="189558" y="219590"/>
                    </a:lnTo>
                    <a:lnTo>
                      <a:pt x="189558" y="231989"/>
                    </a:lnTo>
                    <a:lnTo>
                      <a:pt x="201957" y="231989"/>
                    </a:lnTo>
                    <a:close/>
                    <a:moveTo>
                      <a:pt x="201957" y="184099"/>
                    </a:moveTo>
                    <a:lnTo>
                      <a:pt x="189558" y="184099"/>
                    </a:lnTo>
                    <a:lnTo>
                      <a:pt x="189558" y="196498"/>
                    </a:lnTo>
                    <a:lnTo>
                      <a:pt x="201957" y="196498"/>
                    </a:lnTo>
                    <a:close/>
                    <a:moveTo>
                      <a:pt x="201957" y="148609"/>
                    </a:moveTo>
                    <a:lnTo>
                      <a:pt x="189558" y="148609"/>
                    </a:lnTo>
                    <a:lnTo>
                      <a:pt x="189558" y="161007"/>
                    </a:lnTo>
                    <a:lnTo>
                      <a:pt x="201957" y="161007"/>
                    </a:lnTo>
                    <a:close/>
                    <a:moveTo>
                      <a:pt x="201957" y="113118"/>
                    </a:moveTo>
                    <a:lnTo>
                      <a:pt x="189558" y="113118"/>
                    </a:lnTo>
                    <a:lnTo>
                      <a:pt x="189558" y="125517"/>
                    </a:lnTo>
                    <a:lnTo>
                      <a:pt x="201957" y="125517"/>
                    </a:lnTo>
                    <a:close/>
                    <a:moveTo>
                      <a:pt x="237447" y="219590"/>
                    </a:moveTo>
                    <a:lnTo>
                      <a:pt x="225049" y="219590"/>
                    </a:lnTo>
                    <a:lnTo>
                      <a:pt x="225049" y="231989"/>
                    </a:lnTo>
                    <a:lnTo>
                      <a:pt x="237447" y="231989"/>
                    </a:lnTo>
                    <a:close/>
                    <a:moveTo>
                      <a:pt x="237447" y="184099"/>
                    </a:moveTo>
                    <a:lnTo>
                      <a:pt x="225049" y="184099"/>
                    </a:lnTo>
                    <a:lnTo>
                      <a:pt x="225049" y="196498"/>
                    </a:lnTo>
                    <a:lnTo>
                      <a:pt x="237447" y="196498"/>
                    </a:lnTo>
                    <a:close/>
                    <a:moveTo>
                      <a:pt x="237447" y="148609"/>
                    </a:moveTo>
                    <a:lnTo>
                      <a:pt x="225049" y="148609"/>
                    </a:lnTo>
                    <a:lnTo>
                      <a:pt x="225049" y="161007"/>
                    </a:lnTo>
                    <a:lnTo>
                      <a:pt x="237447" y="161007"/>
                    </a:lnTo>
                    <a:close/>
                    <a:moveTo>
                      <a:pt x="237447" y="113118"/>
                    </a:moveTo>
                    <a:lnTo>
                      <a:pt x="225049" y="113118"/>
                    </a:lnTo>
                    <a:lnTo>
                      <a:pt x="225049" y="125517"/>
                    </a:lnTo>
                    <a:lnTo>
                      <a:pt x="237447" y="125517"/>
                    </a:lnTo>
                    <a:close/>
                    <a:moveTo>
                      <a:pt x="346388" y="101572"/>
                    </a:moveTo>
                    <a:cubicBezTo>
                      <a:pt x="346388" y="107949"/>
                      <a:pt x="341219" y="113118"/>
                      <a:pt x="334842" y="113118"/>
                    </a:cubicBezTo>
                    <a:lnTo>
                      <a:pt x="260539" y="113118"/>
                    </a:lnTo>
                    <a:lnTo>
                      <a:pt x="260539" y="125517"/>
                    </a:lnTo>
                    <a:lnTo>
                      <a:pt x="334842" y="125517"/>
                    </a:lnTo>
                    <a:cubicBezTo>
                      <a:pt x="341219" y="125517"/>
                      <a:pt x="346388" y="130686"/>
                      <a:pt x="346388" y="137063"/>
                    </a:cubicBezTo>
                    <a:cubicBezTo>
                      <a:pt x="346388" y="143440"/>
                      <a:pt x="341219" y="148609"/>
                      <a:pt x="334842" y="148609"/>
                    </a:cubicBezTo>
                    <a:lnTo>
                      <a:pt x="260539" y="148609"/>
                    </a:lnTo>
                    <a:lnTo>
                      <a:pt x="260539" y="161007"/>
                    </a:lnTo>
                    <a:lnTo>
                      <a:pt x="334842" y="161007"/>
                    </a:lnTo>
                    <a:cubicBezTo>
                      <a:pt x="341219" y="161007"/>
                      <a:pt x="346388" y="166176"/>
                      <a:pt x="346388" y="172553"/>
                    </a:cubicBezTo>
                    <a:cubicBezTo>
                      <a:pt x="346388" y="178930"/>
                      <a:pt x="341219" y="184099"/>
                      <a:pt x="334842" y="184099"/>
                    </a:cubicBezTo>
                    <a:lnTo>
                      <a:pt x="260539" y="184099"/>
                    </a:lnTo>
                    <a:lnTo>
                      <a:pt x="260539" y="196498"/>
                    </a:lnTo>
                    <a:lnTo>
                      <a:pt x="334842" y="196498"/>
                    </a:lnTo>
                    <a:cubicBezTo>
                      <a:pt x="341219" y="196498"/>
                      <a:pt x="346388" y="201667"/>
                      <a:pt x="346388" y="208044"/>
                    </a:cubicBezTo>
                    <a:cubicBezTo>
                      <a:pt x="346388" y="214421"/>
                      <a:pt x="341219" y="219590"/>
                      <a:pt x="334842" y="219590"/>
                    </a:cubicBezTo>
                    <a:lnTo>
                      <a:pt x="260539" y="219590"/>
                    </a:lnTo>
                    <a:lnTo>
                      <a:pt x="260539" y="231989"/>
                    </a:lnTo>
                    <a:lnTo>
                      <a:pt x="334842" y="231989"/>
                    </a:lnTo>
                    <a:cubicBezTo>
                      <a:pt x="341219" y="231989"/>
                      <a:pt x="346388" y="237158"/>
                      <a:pt x="346388" y="243535"/>
                    </a:cubicBezTo>
                    <a:cubicBezTo>
                      <a:pt x="346388" y="249912"/>
                      <a:pt x="341219" y="255081"/>
                      <a:pt x="334842" y="255081"/>
                    </a:cubicBezTo>
                    <a:lnTo>
                      <a:pt x="260539" y="255081"/>
                    </a:lnTo>
                    <a:lnTo>
                      <a:pt x="260539" y="334841"/>
                    </a:lnTo>
                    <a:cubicBezTo>
                      <a:pt x="260539" y="341218"/>
                      <a:pt x="255370" y="346387"/>
                      <a:pt x="248993" y="346387"/>
                    </a:cubicBezTo>
                    <a:cubicBezTo>
                      <a:pt x="242616" y="346387"/>
                      <a:pt x="237447" y="341218"/>
                      <a:pt x="237447" y="334841"/>
                    </a:cubicBezTo>
                    <a:lnTo>
                      <a:pt x="237447" y="255081"/>
                    </a:lnTo>
                    <a:lnTo>
                      <a:pt x="225049" y="255081"/>
                    </a:lnTo>
                    <a:lnTo>
                      <a:pt x="225049" y="334841"/>
                    </a:lnTo>
                    <a:cubicBezTo>
                      <a:pt x="225049" y="341218"/>
                      <a:pt x="219880" y="346387"/>
                      <a:pt x="213503" y="346387"/>
                    </a:cubicBezTo>
                    <a:cubicBezTo>
                      <a:pt x="207126" y="346387"/>
                      <a:pt x="201957" y="341218"/>
                      <a:pt x="201957" y="334841"/>
                    </a:cubicBezTo>
                    <a:lnTo>
                      <a:pt x="201957" y="255081"/>
                    </a:lnTo>
                    <a:lnTo>
                      <a:pt x="189558" y="255081"/>
                    </a:lnTo>
                    <a:lnTo>
                      <a:pt x="189558" y="334841"/>
                    </a:lnTo>
                    <a:cubicBezTo>
                      <a:pt x="189558" y="341218"/>
                      <a:pt x="184389" y="346387"/>
                      <a:pt x="178012" y="346387"/>
                    </a:cubicBezTo>
                    <a:cubicBezTo>
                      <a:pt x="171635" y="346387"/>
                      <a:pt x="166466" y="341218"/>
                      <a:pt x="166466" y="334841"/>
                    </a:cubicBezTo>
                    <a:lnTo>
                      <a:pt x="166466" y="255081"/>
                    </a:lnTo>
                    <a:lnTo>
                      <a:pt x="154067" y="255081"/>
                    </a:lnTo>
                    <a:lnTo>
                      <a:pt x="154067" y="334841"/>
                    </a:lnTo>
                    <a:cubicBezTo>
                      <a:pt x="154067" y="341218"/>
                      <a:pt x="148898" y="346387"/>
                      <a:pt x="142521" y="346387"/>
                    </a:cubicBezTo>
                    <a:cubicBezTo>
                      <a:pt x="136144" y="346387"/>
                      <a:pt x="130975" y="341218"/>
                      <a:pt x="130975" y="334841"/>
                    </a:cubicBezTo>
                    <a:lnTo>
                      <a:pt x="130975" y="255081"/>
                    </a:lnTo>
                    <a:lnTo>
                      <a:pt x="118577" y="255081"/>
                    </a:lnTo>
                    <a:lnTo>
                      <a:pt x="118577" y="334841"/>
                    </a:lnTo>
                    <a:cubicBezTo>
                      <a:pt x="118577" y="341218"/>
                      <a:pt x="113408" y="346387"/>
                      <a:pt x="107031" y="346387"/>
                    </a:cubicBezTo>
                    <a:cubicBezTo>
                      <a:pt x="100654" y="346387"/>
                      <a:pt x="95485" y="341218"/>
                      <a:pt x="95485" y="334841"/>
                    </a:cubicBezTo>
                    <a:lnTo>
                      <a:pt x="95485" y="255081"/>
                    </a:lnTo>
                    <a:lnTo>
                      <a:pt x="11546" y="255081"/>
                    </a:lnTo>
                    <a:cubicBezTo>
                      <a:pt x="5169" y="255081"/>
                      <a:pt x="0" y="249912"/>
                      <a:pt x="0" y="243535"/>
                    </a:cubicBezTo>
                    <a:cubicBezTo>
                      <a:pt x="0" y="237158"/>
                      <a:pt x="5169" y="231989"/>
                      <a:pt x="11546" y="231989"/>
                    </a:cubicBezTo>
                    <a:lnTo>
                      <a:pt x="95485" y="231989"/>
                    </a:lnTo>
                    <a:lnTo>
                      <a:pt x="95485" y="219590"/>
                    </a:lnTo>
                    <a:lnTo>
                      <a:pt x="11546" y="219590"/>
                    </a:lnTo>
                    <a:cubicBezTo>
                      <a:pt x="5169" y="219590"/>
                      <a:pt x="0" y="214421"/>
                      <a:pt x="0" y="208044"/>
                    </a:cubicBezTo>
                    <a:cubicBezTo>
                      <a:pt x="0" y="201667"/>
                      <a:pt x="5169" y="196498"/>
                      <a:pt x="11546" y="196498"/>
                    </a:cubicBezTo>
                    <a:lnTo>
                      <a:pt x="95485" y="196498"/>
                    </a:lnTo>
                    <a:lnTo>
                      <a:pt x="95485" y="184099"/>
                    </a:lnTo>
                    <a:lnTo>
                      <a:pt x="11546" y="184099"/>
                    </a:lnTo>
                    <a:cubicBezTo>
                      <a:pt x="5169" y="184099"/>
                      <a:pt x="0" y="178930"/>
                      <a:pt x="0" y="172553"/>
                    </a:cubicBezTo>
                    <a:cubicBezTo>
                      <a:pt x="0" y="166176"/>
                      <a:pt x="5169" y="161007"/>
                      <a:pt x="11546" y="161007"/>
                    </a:cubicBezTo>
                    <a:lnTo>
                      <a:pt x="95485" y="161007"/>
                    </a:lnTo>
                    <a:lnTo>
                      <a:pt x="95485" y="148609"/>
                    </a:lnTo>
                    <a:lnTo>
                      <a:pt x="11546" y="148609"/>
                    </a:lnTo>
                    <a:cubicBezTo>
                      <a:pt x="5169" y="148609"/>
                      <a:pt x="0" y="143440"/>
                      <a:pt x="0" y="137063"/>
                    </a:cubicBezTo>
                    <a:cubicBezTo>
                      <a:pt x="0" y="130686"/>
                      <a:pt x="5169" y="125517"/>
                      <a:pt x="11546" y="125517"/>
                    </a:cubicBezTo>
                    <a:lnTo>
                      <a:pt x="95485" y="125517"/>
                    </a:lnTo>
                    <a:lnTo>
                      <a:pt x="95485" y="113118"/>
                    </a:lnTo>
                    <a:lnTo>
                      <a:pt x="11546" y="113118"/>
                    </a:lnTo>
                    <a:cubicBezTo>
                      <a:pt x="5169" y="113118"/>
                      <a:pt x="0" y="107949"/>
                      <a:pt x="0" y="101572"/>
                    </a:cubicBezTo>
                    <a:cubicBezTo>
                      <a:pt x="0" y="95195"/>
                      <a:pt x="5169" y="90026"/>
                      <a:pt x="11546" y="90026"/>
                    </a:cubicBezTo>
                    <a:lnTo>
                      <a:pt x="95485" y="90026"/>
                    </a:lnTo>
                    <a:lnTo>
                      <a:pt x="95485" y="11546"/>
                    </a:lnTo>
                    <a:cubicBezTo>
                      <a:pt x="95485" y="5169"/>
                      <a:pt x="100654" y="0"/>
                      <a:pt x="107031" y="0"/>
                    </a:cubicBezTo>
                    <a:cubicBezTo>
                      <a:pt x="113408" y="0"/>
                      <a:pt x="118577" y="5169"/>
                      <a:pt x="118577" y="11546"/>
                    </a:cubicBezTo>
                    <a:lnTo>
                      <a:pt x="118577" y="90026"/>
                    </a:lnTo>
                    <a:lnTo>
                      <a:pt x="130975" y="90026"/>
                    </a:lnTo>
                    <a:lnTo>
                      <a:pt x="130975" y="11546"/>
                    </a:lnTo>
                    <a:cubicBezTo>
                      <a:pt x="130975" y="5169"/>
                      <a:pt x="136144" y="0"/>
                      <a:pt x="142521" y="0"/>
                    </a:cubicBezTo>
                    <a:cubicBezTo>
                      <a:pt x="148898" y="0"/>
                      <a:pt x="154067" y="5169"/>
                      <a:pt x="154067" y="11546"/>
                    </a:cubicBezTo>
                    <a:lnTo>
                      <a:pt x="154067" y="90026"/>
                    </a:lnTo>
                    <a:lnTo>
                      <a:pt x="166466" y="90026"/>
                    </a:lnTo>
                    <a:lnTo>
                      <a:pt x="166466" y="11546"/>
                    </a:lnTo>
                    <a:cubicBezTo>
                      <a:pt x="166466" y="5169"/>
                      <a:pt x="171635" y="0"/>
                      <a:pt x="178012" y="0"/>
                    </a:cubicBezTo>
                    <a:cubicBezTo>
                      <a:pt x="184389" y="0"/>
                      <a:pt x="189558" y="5169"/>
                      <a:pt x="189558" y="11546"/>
                    </a:cubicBezTo>
                    <a:lnTo>
                      <a:pt x="189558" y="90026"/>
                    </a:lnTo>
                    <a:lnTo>
                      <a:pt x="201957" y="90026"/>
                    </a:lnTo>
                    <a:lnTo>
                      <a:pt x="201957" y="11546"/>
                    </a:lnTo>
                    <a:cubicBezTo>
                      <a:pt x="201957" y="5169"/>
                      <a:pt x="207126" y="0"/>
                      <a:pt x="213503" y="0"/>
                    </a:cubicBezTo>
                    <a:cubicBezTo>
                      <a:pt x="219880" y="0"/>
                      <a:pt x="225049" y="5169"/>
                      <a:pt x="225049" y="11546"/>
                    </a:cubicBezTo>
                    <a:lnTo>
                      <a:pt x="225049" y="90026"/>
                    </a:lnTo>
                    <a:lnTo>
                      <a:pt x="237447" y="90026"/>
                    </a:lnTo>
                    <a:lnTo>
                      <a:pt x="237447" y="11546"/>
                    </a:lnTo>
                    <a:cubicBezTo>
                      <a:pt x="237447" y="5169"/>
                      <a:pt x="242616" y="0"/>
                      <a:pt x="248993" y="0"/>
                    </a:cubicBezTo>
                    <a:cubicBezTo>
                      <a:pt x="255370" y="0"/>
                      <a:pt x="260539" y="5169"/>
                      <a:pt x="260539" y="11546"/>
                    </a:cubicBezTo>
                    <a:lnTo>
                      <a:pt x="260539" y="90026"/>
                    </a:lnTo>
                    <a:lnTo>
                      <a:pt x="334842" y="90026"/>
                    </a:lnTo>
                    <a:cubicBezTo>
                      <a:pt x="341219" y="90026"/>
                      <a:pt x="346388" y="95195"/>
                      <a:pt x="346388" y="10157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A42150FB-A62D-4CB2-BC87-A0B13AE828A3}"/>
                  </a:ext>
                </a:extLst>
              </p:cNvPr>
              <p:cNvSpPr/>
              <p:nvPr/>
            </p:nvSpPr>
            <p:spPr bwMode="auto">
              <a:xfrm>
                <a:off x="6324615" y="6180985"/>
                <a:ext cx="234814" cy="238492"/>
              </a:xfrm>
              <a:prstGeom prst="roundRect">
                <a:avLst>
                  <a:gd name="adj" fmla="val 9078"/>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6" name="TextBox 35">
            <a:extLst>
              <a:ext uri="{FF2B5EF4-FFF2-40B4-BE49-F238E27FC236}">
                <a16:creationId xmlns:a16="http://schemas.microsoft.com/office/drawing/2014/main" id="{C4531009-4F03-46CE-9869-4EB33B95D782}"/>
              </a:ext>
            </a:extLst>
          </p:cNvPr>
          <p:cNvSpPr txBox="1"/>
          <p:nvPr/>
        </p:nvSpPr>
        <p:spPr>
          <a:xfrm>
            <a:off x="6081753" y="2893868"/>
            <a:ext cx="1134798" cy="461665"/>
          </a:xfrm>
          <a:prstGeom prst="rect">
            <a:avLst/>
          </a:prstGeom>
          <a:noFill/>
          <a:extLst>
            <a:ext uri="{909E8E84-426E-40DD-AFC4-6F175D3DCCD1}">
              <a14:hiddenFill xmlns:a14="http://schemas.microsoft.com/office/drawing/2010/main">
                <a:solidFill>
                  <a:srgbClr val="FFFFFF"/>
                </a:solidFill>
              </a14:hiddenFill>
            </a:ext>
          </a:extLst>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6">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F2EF0BC-852A-47FD-A0E0-A3A2F4C7026C}"/>
              </a:ext>
            </a:extLst>
          </p:cNvPr>
          <p:cNvGrpSpPr/>
          <p:nvPr/>
        </p:nvGrpSpPr>
        <p:grpSpPr>
          <a:xfrm>
            <a:off x="8131467" y="2765550"/>
            <a:ext cx="407691" cy="412355"/>
            <a:chOff x="7143751" y="5654426"/>
            <a:chExt cx="407691" cy="412355"/>
          </a:xfrm>
        </p:grpSpPr>
        <p:sp>
          <p:nvSpPr>
            <p:cNvPr id="66" name="Oval 65">
              <a:extLst>
                <a:ext uri="{FF2B5EF4-FFF2-40B4-BE49-F238E27FC236}">
                  <a16:creationId xmlns:a16="http://schemas.microsoft.com/office/drawing/2014/main" id="{07DBC1AB-24FB-4254-B668-4631E2E1F63B}"/>
                </a:ext>
              </a:extLst>
            </p:cNvPr>
            <p:cNvSpPr/>
            <p:nvPr/>
          </p:nvSpPr>
          <p:spPr bwMode="auto">
            <a:xfrm rot="5400000">
              <a:off x="7141419" y="5656758"/>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8" name="Group 4">
              <a:extLst>
                <a:ext uri="{FF2B5EF4-FFF2-40B4-BE49-F238E27FC236}">
                  <a16:creationId xmlns:a16="http://schemas.microsoft.com/office/drawing/2014/main" id="{1C4A7823-72B1-4F54-8C66-CA1AF53C411C}"/>
                </a:ext>
              </a:extLst>
            </p:cNvPr>
            <p:cNvGrpSpPr>
              <a:grpSpLocks noChangeAspect="1"/>
            </p:cNvGrpSpPr>
            <p:nvPr/>
          </p:nvGrpSpPr>
          <p:grpSpPr bwMode="auto">
            <a:xfrm>
              <a:off x="7264609" y="5793025"/>
              <a:ext cx="180179" cy="120119"/>
              <a:chOff x="689" y="861"/>
              <a:chExt cx="216" cy="144"/>
            </a:xfrm>
          </p:grpSpPr>
          <p:sp>
            <p:nvSpPr>
              <p:cNvPr id="99" name="Freeform 5">
                <a:extLst>
                  <a:ext uri="{FF2B5EF4-FFF2-40B4-BE49-F238E27FC236}">
                    <a16:creationId xmlns:a16="http://schemas.microsoft.com/office/drawing/2014/main" id="{31FB4A84-FBE7-41DD-9945-C49272449420}"/>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84FEC3D-F90A-4359-B28F-EFB59DD0EE1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7">
                <a:extLst>
                  <a:ext uri="{FF2B5EF4-FFF2-40B4-BE49-F238E27FC236}">
                    <a16:creationId xmlns:a16="http://schemas.microsoft.com/office/drawing/2014/main" id="{613C85C5-4B25-4BD2-A363-60856259144A}"/>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8">
                <a:extLst>
                  <a:ext uri="{FF2B5EF4-FFF2-40B4-BE49-F238E27FC236}">
                    <a16:creationId xmlns:a16="http://schemas.microsoft.com/office/drawing/2014/main" id="{6D494580-46C3-4343-B680-99C895D89023}"/>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8" name="Picture 17">
            <a:extLst>
              <a:ext uri="{FF2B5EF4-FFF2-40B4-BE49-F238E27FC236}">
                <a16:creationId xmlns:a16="http://schemas.microsoft.com/office/drawing/2014/main" id="{32187218-63F4-4861-A8BD-CE72EA8FD16E}"/>
              </a:ext>
            </a:extLst>
          </p:cNvPr>
          <p:cNvPicPr>
            <a:picLocks noChangeAspect="1"/>
          </p:cNvPicPr>
          <p:nvPr/>
        </p:nvPicPr>
        <p:blipFill rotWithShape="1">
          <a:blip r:embed="rId17"/>
          <a:srcRect l="4969" r="4969"/>
          <a:stretch/>
        </p:blipFill>
        <p:spPr>
          <a:xfrm>
            <a:off x="787236" y="1101871"/>
            <a:ext cx="2194560" cy="1371600"/>
          </a:xfrm>
          <a:prstGeom prst="rect">
            <a:avLst/>
          </a:prstGeom>
          <a:ln>
            <a:noFill/>
          </a:ln>
          <a:effectLst>
            <a:outerShdw blurRad="190500" dist="76200" dir="2700000" algn="ctr" rotWithShape="0">
              <a:prstClr val="black">
                <a:alpha val="40000"/>
              </a:prstClr>
            </a:outerShdw>
          </a:effectLst>
        </p:spPr>
      </p:pic>
      <p:pic>
        <p:nvPicPr>
          <p:cNvPr id="20" name="Picture 19">
            <a:extLst>
              <a:ext uri="{FF2B5EF4-FFF2-40B4-BE49-F238E27FC236}">
                <a16:creationId xmlns:a16="http://schemas.microsoft.com/office/drawing/2014/main" id="{D66F810B-B36E-45BF-B854-9E9F320D48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5808" y="2517209"/>
            <a:ext cx="1181100" cy="571500"/>
          </a:xfrm>
          <a:prstGeom prst="rect">
            <a:avLst/>
          </a:prstGeom>
        </p:spPr>
      </p:pic>
      <p:sp>
        <p:nvSpPr>
          <p:cNvPr id="33" name="TextBox 32">
            <a:extLst>
              <a:ext uri="{FF2B5EF4-FFF2-40B4-BE49-F238E27FC236}">
                <a16:creationId xmlns:a16="http://schemas.microsoft.com/office/drawing/2014/main" id="{09B87250-470B-4481-AEBB-A3CA7A42B96A}"/>
              </a:ext>
            </a:extLst>
          </p:cNvPr>
          <p:cNvSpPr txBox="1"/>
          <p:nvPr/>
        </p:nvSpPr>
        <p:spPr>
          <a:xfrm>
            <a:off x="524780" y="291076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9">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7788EE3B-FB2A-4C9C-A4E1-4FF00E549391}"/>
              </a:ext>
            </a:extLst>
          </p:cNvPr>
          <p:cNvGrpSpPr/>
          <p:nvPr/>
        </p:nvGrpSpPr>
        <p:grpSpPr>
          <a:xfrm>
            <a:off x="2619161" y="2763467"/>
            <a:ext cx="407691" cy="412355"/>
            <a:chOff x="11177642" y="2090781"/>
            <a:chExt cx="407691" cy="412355"/>
          </a:xfrm>
        </p:grpSpPr>
        <p:sp>
          <p:nvSpPr>
            <p:cNvPr id="55" name="Oval 54">
              <a:extLst>
                <a:ext uri="{FF2B5EF4-FFF2-40B4-BE49-F238E27FC236}">
                  <a16:creationId xmlns:a16="http://schemas.microsoft.com/office/drawing/2014/main" id="{F627EDB8-1AEE-474F-A224-BD477732D13E}"/>
                </a:ext>
              </a:extLst>
            </p:cNvPr>
            <p:cNvSpPr/>
            <p:nvPr/>
          </p:nvSpPr>
          <p:spPr bwMode="auto">
            <a:xfrm rot="5400000">
              <a:off x="11175310" y="2093113"/>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19" name="Group 285">
              <a:extLst>
                <a:ext uri="{FF2B5EF4-FFF2-40B4-BE49-F238E27FC236}">
                  <a16:creationId xmlns:a16="http://schemas.microsoft.com/office/drawing/2014/main" id="{66EC7199-8DC9-48F7-8BA4-90C4F8AE1DF3}"/>
                </a:ext>
              </a:extLst>
            </p:cNvPr>
            <p:cNvGrpSpPr>
              <a:grpSpLocks noChangeAspect="1"/>
            </p:cNvGrpSpPr>
            <p:nvPr/>
          </p:nvGrpSpPr>
          <p:grpSpPr bwMode="auto">
            <a:xfrm>
              <a:off x="11275276" y="2206117"/>
              <a:ext cx="187505" cy="187505"/>
              <a:chOff x="2402" y="3358"/>
              <a:chExt cx="256" cy="256"/>
            </a:xfrm>
          </p:grpSpPr>
          <p:sp>
            <p:nvSpPr>
              <p:cNvPr id="120" name="AutoShape 284">
                <a:extLst>
                  <a:ext uri="{FF2B5EF4-FFF2-40B4-BE49-F238E27FC236}">
                    <a16:creationId xmlns:a16="http://schemas.microsoft.com/office/drawing/2014/main" id="{A065A9B9-B215-4820-95FF-D5D5D7FBD172}"/>
                  </a:ext>
                </a:extLst>
              </p:cNvPr>
              <p:cNvSpPr>
                <a:spLocks noChangeAspect="1" noChangeArrowheads="1" noTextEdit="1"/>
              </p:cNvSpPr>
              <p:nvPr/>
            </p:nvSpPr>
            <p:spPr bwMode="auto">
              <a:xfrm>
                <a:off x="2402" y="335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286">
                <a:extLst>
                  <a:ext uri="{FF2B5EF4-FFF2-40B4-BE49-F238E27FC236}">
                    <a16:creationId xmlns:a16="http://schemas.microsoft.com/office/drawing/2014/main" id="{3BDD21D4-4CC9-4238-820F-6ABEEB228C21}"/>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87">
                <a:extLst>
                  <a:ext uri="{FF2B5EF4-FFF2-40B4-BE49-F238E27FC236}">
                    <a16:creationId xmlns:a16="http://schemas.microsoft.com/office/drawing/2014/main" id="{741C2BE8-6E02-49B0-85E8-C3EF32C39292}"/>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88">
                <a:extLst>
                  <a:ext uri="{FF2B5EF4-FFF2-40B4-BE49-F238E27FC236}">
                    <a16:creationId xmlns:a16="http://schemas.microsoft.com/office/drawing/2014/main" id="{F98F6474-2148-4EB4-A2FB-9687D85CA356}"/>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89">
                <a:extLst>
                  <a:ext uri="{FF2B5EF4-FFF2-40B4-BE49-F238E27FC236}">
                    <a16:creationId xmlns:a16="http://schemas.microsoft.com/office/drawing/2014/main" id="{67F0991E-88DB-4DC5-B7BA-2532BD2CBCA5}"/>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90">
                <a:extLst>
                  <a:ext uri="{FF2B5EF4-FFF2-40B4-BE49-F238E27FC236}">
                    <a16:creationId xmlns:a16="http://schemas.microsoft.com/office/drawing/2014/main" id="{C3C877DF-7F2E-4574-899D-8BDB124F3A63}"/>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5C00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91">
                <a:extLst>
                  <a:ext uri="{FF2B5EF4-FFF2-40B4-BE49-F238E27FC236}">
                    <a16:creationId xmlns:a16="http://schemas.microsoft.com/office/drawing/2014/main" id="{4EFA6906-3273-4F0C-B889-750004164EFF}"/>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92">
                <a:extLst>
                  <a:ext uri="{FF2B5EF4-FFF2-40B4-BE49-F238E27FC236}">
                    <a16:creationId xmlns:a16="http://schemas.microsoft.com/office/drawing/2014/main" id="{2ED05971-167A-41D6-89D8-869C9950A635}"/>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93">
                <a:extLst>
                  <a:ext uri="{FF2B5EF4-FFF2-40B4-BE49-F238E27FC236}">
                    <a16:creationId xmlns:a16="http://schemas.microsoft.com/office/drawing/2014/main" id="{330FA736-3ED6-4BBD-91D4-8AB1845868AF}"/>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94">
                <a:extLst>
                  <a:ext uri="{FF2B5EF4-FFF2-40B4-BE49-F238E27FC236}">
                    <a16:creationId xmlns:a16="http://schemas.microsoft.com/office/drawing/2014/main" id="{554D1C94-E92C-4986-9146-1EAB6F2B5906}"/>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95">
                <a:extLst>
                  <a:ext uri="{FF2B5EF4-FFF2-40B4-BE49-F238E27FC236}">
                    <a16:creationId xmlns:a16="http://schemas.microsoft.com/office/drawing/2014/main" id="{1DB2C7AC-6504-436D-AC6F-A6172E69DFFB}"/>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96">
                <a:extLst>
                  <a:ext uri="{FF2B5EF4-FFF2-40B4-BE49-F238E27FC236}">
                    <a16:creationId xmlns:a16="http://schemas.microsoft.com/office/drawing/2014/main" id="{518BD015-8848-4595-BF9E-7E626319D8C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 name="TextBox 74">
            <a:extLst>
              <a:ext uri="{FF2B5EF4-FFF2-40B4-BE49-F238E27FC236}">
                <a16:creationId xmlns:a16="http://schemas.microsoft.com/office/drawing/2014/main" id="{617D6DFA-57A9-4812-AFB2-3E9226594D47}"/>
              </a:ext>
            </a:extLst>
          </p:cNvPr>
          <p:cNvSpPr txBox="1"/>
          <p:nvPr/>
        </p:nvSpPr>
        <p:spPr>
          <a:xfrm>
            <a:off x="3426068" y="290197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2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8BE93FA3-079C-4E56-98CD-449514681192}"/>
              </a:ext>
            </a:extLst>
          </p:cNvPr>
          <p:cNvGrpSpPr/>
          <p:nvPr/>
        </p:nvGrpSpPr>
        <p:grpSpPr>
          <a:xfrm>
            <a:off x="5382356" y="2760449"/>
            <a:ext cx="407691" cy="412355"/>
            <a:chOff x="6938516" y="7120653"/>
            <a:chExt cx="407691" cy="412355"/>
          </a:xfrm>
        </p:grpSpPr>
        <p:sp>
          <p:nvSpPr>
            <p:cNvPr id="86" name="Oval 85">
              <a:extLst>
                <a:ext uri="{FF2B5EF4-FFF2-40B4-BE49-F238E27FC236}">
                  <a16:creationId xmlns:a16="http://schemas.microsoft.com/office/drawing/2014/main" id="{A252B49A-F02C-405C-A30C-CEAA821F8E3B}"/>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7" name="Graphic 86" descr="Airplane">
              <a:extLst>
                <a:ext uri="{FF2B5EF4-FFF2-40B4-BE49-F238E27FC236}">
                  <a16:creationId xmlns:a16="http://schemas.microsoft.com/office/drawing/2014/main" id="{EB110D8C-2C15-4F06-9806-47D7E31908D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88" name="Picture 6" descr="Image result for heathrow logo">
            <a:extLst>
              <a:ext uri="{FF2B5EF4-FFF2-40B4-BE49-F238E27FC236}">
                <a16:creationId xmlns:a16="http://schemas.microsoft.com/office/drawing/2014/main" id="{85823F68-5CB1-4376-88E6-99AB9C6B0F4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7431" t="28002" r="7294" b="31119"/>
          <a:stretch/>
        </p:blipFill>
        <p:spPr bwMode="auto">
          <a:xfrm>
            <a:off x="3556631" y="2659110"/>
            <a:ext cx="966770" cy="22657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AFD8178-0BA1-4528-B3D9-227E9BC41776}"/>
              </a:ext>
            </a:extLst>
          </p:cNvPr>
          <p:cNvPicPr>
            <a:picLocks noChangeAspect="1"/>
          </p:cNvPicPr>
          <p:nvPr/>
        </p:nvPicPr>
        <p:blipFill rotWithShape="1">
          <a:blip r:embed="rId22"/>
          <a:srcRect l="3071" r="3071"/>
          <a:stretch/>
        </p:blipFill>
        <p:spPr>
          <a:xfrm>
            <a:off x="3569492" y="1082626"/>
            <a:ext cx="2194560" cy="1371600"/>
          </a:xfrm>
          <a:prstGeom prst="rect">
            <a:avLst/>
          </a:prstGeom>
          <a:effectLst>
            <a:outerShdw blurRad="190500" dist="76200" dir="2700000" algn="tl" rotWithShape="0">
              <a:prstClr val="black">
                <a:alpha val="40000"/>
              </a:prstClr>
            </a:outerShdw>
          </a:effectLst>
        </p:spPr>
      </p:pic>
      <p:pic>
        <p:nvPicPr>
          <p:cNvPr id="6146" name="Picture 2" descr="See the source image">
            <a:extLst>
              <a:ext uri="{FF2B5EF4-FFF2-40B4-BE49-F238E27FC236}">
                <a16:creationId xmlns:a16="http://schemas.microsoft.com/office/drawing/2014/main" id="{B99EC2CB-C214-4252-BA1A-E614F6E8FEE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64644" y="5079164"/>
            <a:ext cx="1043894" cy="3429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7F1692FD-E5D5-4FFA-82E4-B359D7C032F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6478" b="1"/>
          <a:stretch/>
        </p:blipFill>
        <p:spPr bwMode="auto">
          <a:xfrm>
            <a:off x="6309242" y="3526372"/>
            <a:ext cx="2194560" cy="1371599"/>
          </a:xfrm>
          <a:prstGeom prst="rect">
            <a:avLst/>
          </a:prstGeom>
          <a:noFill/>
          <a:effectLst>
            <a:outerShdw blurRad="190500" dist="76200" dir="27000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4B99079-1480-4F51-AF3B-F319A4B9C82C}"/>
              </a:ext>
            </a:extLst>
          </p:cNvPr>
          <p:cNvGrpSpPr/>
          <p:nvPr/>
        </p:nvGrpSpPr>
        <p:grpSpPr>
          <a:xfrm>
            <a:off x="8087040" y="5252129"/>
            <a:ext cx="407691" cy="412355"/>
            <a:chOff x="8156791" y="4833210"/>
            <a:chExt cx="407691" cy="412355"/>
          </a:xfrm>
        </p:grpSpPr>
        <p:sp>
          <p:nvSpPr>
            <p:cNvPr id="83" name="Oval 82">
              <a:extLst>
                <a:ext uri="{FF2B5EF4-FFF2-40B4-BE49-F238E27FC236}">
                  <a16:creationId xmlns:a16="http://schemas.microsoft.com/office/drawing/2014/main" id="{E91DB2D2-8116-489A-AB5C-71DF87D8E2C0}"/>
                </a:ext>
              </a:extLst>
            </p:cNvPr>
            <p:cNvSpPr/>
            <p:nvPr/>
          </p:nvSpPr>
          <p:spPr bwMode="auto">
            <a:xfrm rot="5400000">
              <a:off x="8154459" y="4835542"/>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50" name="Picture 6" descr="See the source image">
              <a:extLst>
                <a:ext uri="{FF2B5EF4-FFF2-40B4-BE49-F238E27FC236}">
                  <a16:creationId xmlns:a16="http://schemas.microsoft.com/office/drawing/2014/main" id="{47365F8C-E91B-4B11-97D7-330E139C453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200491" y="4869684"/>
              <a:ext cx="318347" cy="318347"/>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itle 3">
            <a:extLst>
              <a:ext uri="{FF2B5EF4-FFF2-40B4-BE49-F238E27FC236}">
                <a16:creationId xmlns:a16="http://schemas.microsoft.com/office/drawing/2014/main" id="{51297EEA-EB45-443C-91CD-80CB8A94765B}"/>
              </a:ext>
            </a:extLst>
          </p:cNvPr>
          <p:cNvSpPr>
            <a:spLocks noGrp="1"/>
          </p:cNvSpPr>
          <p:nvPr>
            <p:ph type="title"/>
          </p:nvPr>
        </p:nvSpPr>
        <p:spPr>
          <a:xfrm>
            <a:off x="428518" y="389032"/>
            <a:ext cx="11306469" cy="425950"/>
          </a:xfrm>
        </p:spPr>
        <p:txBody>
          <a:bodyPr/>
          <a:lstStyle/>
          <a:p>
            <a:r>
              <a:rPr lang="en-US" sz="4000" spc="-50" dirty="0">
                <a:solidFill>
                  <a:srgbClr val="742774"/>
                </a:solidFill>
                <a:latin typeface="SEGOE UI REGULAR"/>
                <a:cs typeface="+mn-cs"/>
              </a:rPr>
              <a:t>Incredible customer stories</a:t>
            </a:r>
          </a:p>
        </p:txBody>
      </p:sp>
      <p:pic>
        <p:nvPicPr>
          <p:cNvPr id="74" name="Picture 73">
            <a:extLst>
              <a:ext uri="{FF2B5EF4-FFF2-40B4-BE49-F238E27FC236}">
                <a16:creationId xmlns:a16="http://schemas.microsoft.com/office/drawing/2014/main" id="{CF646035-3AB8-4C11-B82A-114EDCB03450}"/>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38118" b="29246"/>
          <a:stretch/>
        </p:blipFill>
        <p:spPr>
          <a:xfrm>
            <a:off x="6185653" y="2658765"/>
            <a:ext cx="1482059" cy="360000"/>
          </a:xfrm>
          <a:prstGeom prst="rect">
            <a:avLst/>
          </a:prstGeom>
        </p:spPr>
      </p:pic>
      <p:pic>
        <p:nvPicPr>
          <p:cNvPr id="2" name="Picture 1">
            <a:extLst>
              <a:ext uri="{FF2B5EF4-FFF2-40B4-BE49-F238E27FC236}">
                <a16:creationId xmlns:a16="http://schemas.microsoft.com/office/drawing/2014/main" id="{032CE56D-CC3B-49DF-A4E8-4AA155645658}"/>
              </a:ext>
            </a:extLst>
          </p:cNvPr>
          <p:cNvPicPr>
            <a:picLocks noChangeAspect="1"/>
          </p:cNvPicPr>
          <p:nvPr/>
        </p:nvPicPr>
        <p:blipFill rotWithShape="1">
          <a:blip r:embed="rId27"/>
          <a:srcRect l="50463" r="7857"/>
          <a:stretch/>
        </p:blipFill>
        <p:spPr>
          <a:xfrm>
            <a:off x="6309242" y="1078058"/>
            <a:ext cx="2194561" cy="1371600"/>
          </a:xfrm>
          <a:prstGeom prst="rect">
            <a:avLst/>
          </a:prstGeom>
          <a:effectLst>
            <a:outerShdw blurRad="190500" dist="76200" dir="2700000" algn="ctr" rotWithShape="0">
              <a:prstClr val="black">
                <a:alpha val="40000"/>
              </a:prstClr>
            </a:outerShdw>
          </a:effectLst>
        </p:spPr>
      </p:pic>
      <p:pic>
        <p:nvPicPr>
          <p:cNvPr id="13" name="Picture 12">
            <a:extLst>
              <a:ext uri="{FF2B5EF4-FFF2-40B4-BE49-F238E27FC236}">
                <a16:creationId xmlns:a16="http://schemas.microsoft.com/office/drawing/2014/main" id="{FD9C8C36-EBF0-4711-A294-241E3F1665AE}"/>
              </a:ext>
            </a:extLst>
          </p:cNvPr>
          <p:cNvPicPr>
            <a:picLocks noChangeAspect="1"/>
          </p:cNvPicPr>
          <p:nvPr/>
        </p:nvPicPr>
        <p:blipFill rotWithShape="1">
          <a:blip r:embed="rId28"/>
          <a:srcRect l="12594" t="26068" r="13857" b="27592"/>
          <a:stretch/>
        </p:blipFill>
        <p:spPr>
          <a:xfrm>
            <a:off x="9046396" y="4940203"/>
            <a:ext cx="814675" cy="513285"/>
          </a:xfrm>
          <a:prstGeom prst="rect">
            <a:avLst/>
          </a:prstGeom>
        </p:spPr>
      </p:pic>
      <p:pic>
        <p:nvPicPr>
          <p:cNvPr id="16" name="Picture 15">
            <a:extLst>
              <a:ext uri="{FF2B5EF4-FFF2-40B4-BE49-F238E27FC236}">
                <a16:creationId xmlns:a16="http://schemas.microsoft.com/office/drawing/2014/main" id="{161E6B97-78E5-4E01-8596-AA904AA1D937}"/>
              </a:ext>
            </a:extLst>
          </p:cNvPr>
          <p:cNvPicPr>
            <a:picLocks noChangeAspect="1"/>
          </p:cNvPicPr>
          <p:nvPr/>
        </p:nvPicPr>
        <p:blipFill>
          <a:blip r:embed="rId29"/>
          <a:stretch>
            <a:fillRect/>
          </a:stretch>
        </p:blipFill>
        <p:spPr>
          <a:xfrm>
            <a:off x="9002913" y="3375020"/>
            <a:ext cx="2584928" cy="1761897"/>
          </a:xfrm>
          <a:prstGeom prst="rect">
            <a:avLst/>
          </a:prstGeom>
        </p:spPr>
      </p:pic>
    </p:spTree>
    <p:extLst>
      <p:ext uri="{BB962C8B-B14F-4D97-AF65-F5344CB8AC3E}">
        <p14:creationId xmlns:p14="http://schemas.microsoft.com/office/powerpoint/2010/main" val="13166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39E5E-63EB-4AA3-8C38-57559688FAE4}"/>
              </a:ext>
            </a:extLst>
          </p:cNvPr>
          <p:cNvSpPr txBox="1"/>
          <p:nvPr/>
        </p:nvSpPr>
        <p:spPr>
          <a:xfrm>
            <a:off x="367241" y="1328480"/>
            <a:ext cx="11636917" cy="4676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500 million</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new apps will be built in the next 5 years – more than all apps built in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the last 40 years</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¹</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65% of enterprise application development will be in the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low-code</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category by 2024</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²</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Demand for mobile apps is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growing 5x faster</a:t>
            </a: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than IT departments can deliver</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³</a:t>
            </a:r>
            <a:endPar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Estimated Low-Code Development Platform market to </a:t>
            </a:r>
            <a:r>
              <a:rPr kumimoji="0" lang="en-GB" sz="3200" b="1" i="0" u="sng"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exceed $52B By 2024</a:t>
            </a:r>
            <a:r>
              <a:rPr kumimoji="0" lang="en-GB" sz="900" b="0" i="0" u="none" strike="noStrike" kern="1200" cap="none" spc="0" normalizeH="0" baseline="0" noProof="0" dirty="0">
                <a:ln>
                  <a:noFill/>
                </a:ln>
                <a:solidFill>
                  <a:srgbClr val="75757A">
                    <a:lumMod val="75000"/>
                  </a:srgbClr>
                </a:solidFill>
                <a:effectLst/>
                <a:uLnTx/>
                <a:uFillTx/>
                <a:latin typeface="Segoe UI  "/>
                <a:ea typeface="+mn-ea"/>
                <a:cs typeface="Segoe UI Semibold" panose="020B0702040204020203" pitchFamily="34" charset="0"/>
              </a:rPr>
              <a:t> </a:t>
            </a:r>
            <a:r>
              <a:rPr kumimoji="0" lang="en-GB" sz="28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rPr>
              <a:t>4</a:t>
            </a:r>
            <a:endParaRPr kumimoji="0" lang="en-GB" sz="3200" b="0" i="0" u="none" strike="noStrike" kern="1200" cap="none" spc="0" normalizeH="0" baseline="30000" noProof="0" dirty="0">
              <a:ln>
                <a:noFill/>
              </a:ln>
              <a:solidFill>
                <a:srgbClr val="75757A">
                  <a:lumMod val="75000"/>
                </a:srgbClr>
              </a:solidFill>
              <a:effectLst/>
              <a:uLnTx/>
              <a:uFillTx/>
              <a:latin typeface="Segoe UI  "/>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996FA9AD-1004-4C32-89BE-584A76108A72}"/>
              </a:ext>
            </a:extLst>
          </p:cNvPr>
          <p:cNvSpPr txBox="1"/>
          <p:nvPr/>
        </p:nvSpPr>
        <p:spPr>
          <a:xfrm>
            <a:off x="367241" y="276807"/>
            <a:ext cx="5402120"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75757A">
                    <a:lumMod val="75000"/>
                  </a:srgbClr>
                </a:solidFill>
                <a:effectLst/>
                <a:uLnTx/>
                <a:uFillTx/>
                <a:latin typeface="Segoe UI Light" panose="020B0502040204020203" pitchFamily="34" charset="0"/>
                <a:ea typeface="+mn-ea"/>
                <a:cs typeface="Segoe UI Light" panose="020B0502040204020203" pitchFamily="34" charset="0"/>
              </a:rPr>
              <a:t>Some interesting stats…</a:t>
            </a:r>
          </a:p>
        </p:txBody>
      </p:sp>
      <p:sp>
        <p:nvSpPr>
          <p:cNvPr id="5" name="Rectangle 4">
            <a:extLst>
              <a:ext uri="{FF2B5EF4-FFF2-40B4-BE49-F238E27FC236}">
                <a16:creationId xmlns:a16="http://schemas.microsoft.com/office/drawing/2014/main" id="{3506BACA-E23A-423A-A999-C29275A28F87}"/>
              </a:ext>
            </a:extLst>
          </p:cNvPr>
          <p:cNvSpPr/>
          <p:nvPr/>
        </p:nvSpPr>
        <p:spPr>
          <a:xfrm>
            <a:off x="6715303" y="6005145"/>
            <a:ext cx="5521063" cy="821763"/>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1 </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Satya Nadella, Microsoft FY19 Q4 earnings call – Jul 2019</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2</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Gartner Magic Quadrant for Enterprise Low-Code Application Platforms – Aug 2019</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3</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Gartner, How to Deliver Enterprise Mobile Apps Faster - 2017</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900" b="0" i="0" u="none" strike="noStrike" kern="1200" cap="none" spc="0" normalizeH="0" baseline="30000" noProof="0" dirty="0">
                <a:ln>
                  <a:noFill/>
                </a:ln>
                <a:solidFill>
                  <a:srgbClr val="75757A">
                    <a:lumMod val="75000"/>
                  </a:srgbClr>
                </a:solidFill>
                <a:effectLst/>
                <a:uLnTx/>
                <a:uFillTx/>
                <a:latin typeface="Segoe UI"/>
                <a:ea typeface="+mn-ea"/>
                <a:cs typeface="+mn-cs"/>
              </a:rPr>
              <a:t>4</a:t>
            </a:r>
            <a:r>
              <a:rPr kumimoji="0" lang="en-GB" sz="900" b="0" i="0" u="none" strike="noStrike" kern="1200" cap="none" spc="0" normalizeH="0" baseline="0" noProof="0" dirty="0">
                <a:ln>
                  <a:noFill/>
                </a:ln>
                <a:solidFill>
                  <a:srgbClr val="75757A">
                    <a:lumMod val="75000"/>
                  </a:srgbClr>
                </a:solidFill>
                <a:effectLst/>
                <a:uLnTx/>
                <a:uFillTx/>
                <a:latin typeface="Segoe UI"/>
                <a:ea typeface="+mn-ea"/>
                <a:cs typeface="+mn-cs"/>
              </a:rPr>
              <a:t> Prescient &amp; Strategic Intelligence Low-Code Development Platform Market Research Report – Sep 2019</a:t>
            </a:r>
          </a:p>
        </p:txBody>
      </p:sp>
    </p:spTree>
    <p:extLst>
      <p:ext uri="{BB962C8B-B14F-4D97-AF65-F5344CB8AC3E}">
        <p14:creationId xmlns:p14="http://schemas.microsoft.com/office/powerpoint/2010/main" val="319059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Business Case:</a:t>
            </a:r>
          </a:p>
        </p:txBody>
      </p:sp>
      <p:sp>
        <p:nvSpPr>
          <p:cNvPr id="4" name="Title 1"/>
          <p:cNvSpPr txBox="1">
            <a:spLocks/>
          </p:cNvSpPr>
          <p:nvPr/>
        </p:nvSpPr>
        <p:spPr>
          <a:xfrm>
            <a:off x="838200" y="1690688"/>
            <a:ext cx="10515600" cy="4279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Raleway" panose="020B0003030101060003" pitchFamily="34" charset="0"/>
                <a:ea typeface="+mj-ea"/>
                <a:cs typeface="+mj-cs"/>
              </a:rPr>
              <a:t>“Our reports are HORRENDOUS! We have data all over the place and we can’t manage our processes through to completion. This is costing us huge amounts of time and resource.”</a:t>
            </a:r>
          </a:p>
        </p:txBody>
      </p:sp>
    </p:spTree>
    <p:custDataLst>
      <p:tags r:id="rId1"/>
    </p:custDataLst>
    <p:extLst>
      <p:ext uri="{BB962C8B-B14F-4D97-AF65-F5344CB8AC3E}">
        <p14:creationId xmlns:p14="http://schemas.microsoft.com/office/powerpoint/2010/main" val="2006733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comic arrow">
            <a:extLst>
              <a:ext uri="{FF2B5EF4-FFF2-40B4-BE49-F238E27FC236}">
                <a16:creationId xmlns:a16="http://schemas.microsoft.com/office/drawing/2014/main" id="{D922680E-8861-4134-8F13-55E44726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593171">
            <a:off x="7105493" y="1755477"/>
            <a:ext cx="3524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lack, piece, small&#10;&#10;Description automatically generated">
            <a:extLst>
              <a:ext uri="{FF2B5EF4-FFF2-40B4-BE49-F238E27FC236}">
                <a16:creationId xmlns:a16="http://schemas.microsoft.com/office/drawing/2014/main" id="{A0D8472F-5C0A-41C9-9E25-F5A8E085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2" y="643308"/>
            <a:ext cx="5914898" cy="5914898"/>
          </a:xfrm>
          <a:prstGeom prst="rect">
            <a:avLst/>
          </a:prstGeom>
        </p:spPr>
      </p:pic>
      <p:pic>
        <p:nvPicPr>
          <p:cNvPr id="1026" name="Picture 2" descr="Image result for Lego Mini Fig">
            <a:extLst>
              <a:ext uri="{FF2B5EF4-FFF2-40B4-BE49-F238E27FC236}">
                <a16:creationId xmlns:a16="http://schemas.microsoft.com/office/drawing/2014/main" id="{1257D580-7440-4316-8A91-BD81CA07C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9" y="3946906"/>
            <a:ext cx="2611300" cy="261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C37944-0C37-44E6-AAD6-D1E6B3A9A556}"/>
              </a:ext>
            </a:extLst>
          </p:cNvPr>
          <p:cNvSpPr txBox="1"/>
          <p:nvPr/>
        </p:nvSpPr>
        <p:spPr>
          <a:xfrm>
            <a:off x="7286017" y="389106"/>
            <a:ext cx="4569136"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1A1A1A"/>
                </a:solidFill>
                <a:effectLst/>
                <a:uLnTx/>
                <a:uFillTx/>
                <a:latin typeface="orange juice" panose="02000000000000000000" pitchFamily="2" charset="0"/>
                <a:ea typeface="+mn-ea"/>
                <a:cs typeface="+mn-cs"/>
              </a:rPr>
              <a:t>SCAN THIS : </a:t>
            </a:r>
          </a:p>
        </p:txBody>
      </p:sp>
    </p:spTree>
    <p:extLst>
      <p:ext uri="{BB962C8B-B14F-4D97-AF65-F5344CB8AC3E}">
        <p14:creationId xmlns:p14="http://schemas.microsoft.com/office/powerpoint/2010/main" val="18811030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Mid Office Complaint Management Model App</a:t>
              </a:r>
            </a:p>
          </p:txBody>
        </p:sp>
      </p:grpSp>
      <p:grpSp>
        <p:nvGrpSpPr>
          <p:cNvPr id="16" name="Group 15">
            <a:extLst>
              <a:ext uri="{FF2B5EF4-FFF2-40B4-BE49-F238E27FC236}">
                <a16:creationId xmlns:a16="http://schemas.microsoft.com/office/drawing/2014/main" id="{A5C9C92A-3F31-4EA4-98D0-B7E37B506CDB}"/>
              </a:ext>
            </a:extLst>
          </p:cNvPr>
          <p:cNvGrpSpPr/>
          <p:nvPr/>
        </p:nvGrpSpPr>
        <p:grpSpPr>
          <a:xfrm>
            <a:off x="2150747" y="4730912"/>
            <a:ext cx="8257781" cy="777461"/>
            <a:chOff x="412783" y="3721588"/>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5340574"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6104884" y="388528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D4BAD50-CC49-40F5-A044-CB1C74943CA4}"/>
                </a:ext>
              </a:extLst>
            </p:cNvPr>
            <p:cNvSpPr/>
            <p:nvPr/>
          </p:nvSpPr>
          <p:spPr>
            <a:xfrm>
              <a:off x="4576263"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3811952"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30476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Entity</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Complaint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Mobile C</a:t>
              </a:r>
              <a:r>
                <a:rPr kumimoji="0" lang="en-GB" sz="1050" b="1" i="0" u="none" strike="noStrike" kern="1200" cap="none" spc="0" normalizeH="0" baseline="0" noProof="0" dirty="0" err="1">
                  <a:ln>
                    <a:noFill/>
                  </a:ln>
                  <a:solidFill>
                    <a:prstClr val="white"/>
                  </a:solidFill>
                  <a:effectLst/>
                  <a:uLnTx/>
                  <a:uFillTx/>
                  <a:latin typeface="Calibri" panose="020F0502020204030204"/>
                  <a:ea typeface="+mn-ea"/>
                  <a:cs typeface="+mn-cs"/>
                </a:rPr>
                <a:t>omplaint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Management Canvas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479167D-626C-4993-A4D8-BB99ABE210B1}"/>
              </a:ext>
            </a:extLst>
          </p:cNvPr>
          <p:cNvGrpSpPr/>
          <p:nvPr/>
        </p:nvGrpSpPr>
        <p:grpSpPr>
          <a:xfrm>
            <a:off x="2142963" y="643258"/>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83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Forms Pro</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Complaint Capture Process</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713550" y="4890023"/>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pic>
        <p:nvPicPr>
          <p:cNvPr id="1030" name="Picture 6" descr="Image result for dynamics 365 logo">
            <a:extLst>
              <a:ext uri="{FF2B5EF4-FFF2-40B4-BE49-F238E27FC236}">
                <a16:creationId xmlns:a16="http://schemas.microsoft.com/office/drawing/2014/main" id="{78DB165D-8C55-40E4-9E8D-32EB1FD1F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961" y="3843097"/>
            <a:ext cx="676020" cy="67334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9057803-FF18-4847-9D09-2E400869E531}"/>
              </a:ext>
            </a:extLst>
          </p:cNvPr>
          <p:cNvGrpSpPr/>
          <p:nvPr/>
        </p:nvGrpSpPr>
        <p:grpSpPr>
          <a:xfrm>
            <a:off x="1083241" y="635382"/>
            <a:ext cx="769012" cy="5814145"/>
            <a:chOff x="2010725" y="3584816"/>
            <a:chExt cx="8257781" cy="777461"/>
          </a:xfrm>
        </p:grpSpPr>
        <p:sp>
          <p:nvSpPr>
            <p:cNvPr id="53" name="Rectangle: Rounded Corners 1">
              <a:extLst>
                <a:ext uri="{FF2B5EF4-FFF2-40B4-BE49-F238E27FC236}">
                  <a16:creationId xmlns:a16="http://schemas.microsoft.com/office/drawing/2014/main" id="{835E7110-8BB4-4DC3-B034-601595583CD3}"/>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3DBDC655-F148-464D-9D1C-979E2B217806}"/>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Power Automate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2" descr="Image result for Microsoft Flow logo">
            <a:extLst>
              <a:ext uri="{FF2B5EF4-FFF2-40B4-BE49-F238E27FC236}">
                <a16:creationId xmlns:a16="http://schemas.microsoft.com/office/drawing/2014/main" id="{86CD8094-E2FA-4681-BBB2-C3013C2037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9213" y="696638"/>
            <a:ext cx="635617" cy="6356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icrosoft forms pro logo">
            <a:extLst>
              <a:ext uri="{FF2B5EF4-FFF2-40B4-BE49-F238E27FC236}">
                <a16:creationId xmlns:a16="http://schemas.microsoft.com/office/drawing/2014/main" id="{EBE4DAF9-B2FC-4C05-AA68-76D96B9F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021" y="600555"/>
            <a:ext cx="857396" cy="8573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32A5B07-F5AC-4633-AB58-35BFD1114999}"/>
              </a:ext>
            </a:extLst>
          </p:cNvPr>
          <p:cNvGrpSpPr/>
          <p:nvPr/>
        </p:nvGrpSpPr>
        <p:grpSpPr>
          <a:xfrm>
            <a:off x="10664970" y="643258"/>
            <a:ext cx="769012" cy="5814145"/>
            <a:chOff x="2010725" y="3584816"/>
            <a:chExt cx="8257781" cy="777461"/>
          </a:xfrm>
        </p:grpSpPr>
        <p:sp>
          <p:nvSpPr>
            <p:cNvPr id="56" name="Rectangle: Rounded Corners 1">
              <a:extLst>
                <a:ext uri="{FF2B5EF4-FFF2-40B4-BE49-F238E27FC236}">
                  <a16:creationId xmlns:a16="http://schemas.microsoft.com/office/drawing/2014/main" id="{49DA19AA-AB24-4623-BB6F-65FD48E759BF}"/>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3FF1A2B5-8285-4AF0-98A4-CC6D313315D5}"/>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AI Builder</a:t>
              </a:r>
            </a:p>
          </p:txBody>
        </p:sp>
      </p:grpSp>
      <p:grpSp>
        <p:nvGrpSpPr>
          <p:cNvPr id="4" name="Group 3">
            <a:extLst>
              <a:ext uri="{FF2B5EF4-FFF2-40B4-BE49-F238E27FC236}">
                <a16:creationId xmlns:a16="http://schemas.microsoft.com/office/drawing/2014/main" id="{2BA3BFD8-41C9-4718-B1E7-AA287FECE86E}"/>
              </a:ext>
            </a:extLst>
          </p:cNvPr>
          <p:cNvGrpSpPr/>
          <p:nvPr/>
        </p:nvGrpSpPr>
        <p:grpSpPr>
          <a:xfrm>
            <a:off x="10752245" y="818937"/>
            <a:ext cx="581084" cy="553997"/>
            <a:chOff x="5240279" y="3953634"/>
            <a:chExt cx="1033226" cy="1082357"/>
          </a:xfrm>
        </p:grpSpPr>
        <p:sp>
          <p:nvSpPr>
            <p:cNvPr id="59" name="Oval 58">
              <a:extLst>
                <a:ext uri="{FF2B5EF4-FFF2-40B4-BE49-F238E27FC236}">
                  <a16:creationId xmlns:a16="http://schemas.microsoft.com/office/drawing/2014/main" id="{3DBC6157-5359-4A52-8E7B-978A6D2A1DCA}"/>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963CEA8F-FE17-40B7-915F-BBC892EA8986}"/>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A4FD373-A576-4F1F-991D-6FCA9EC47DCF}"/>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Oval 61">
              <a:extLst>
                <a:ext uri="{FF2B5EF4-FFF2-40B4-BE49-F238E27FC236}">
                  <a16:creationId xmlns:a16="http://schemas.microsoft.com/office/drawing/2014/main" id="{B630D505-2D35-4C1B-BFBD-35648E6A77CA}"/>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7464360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75216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Demos like this are always a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45897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 do this thing!!</a:t>
            </a:r>
          </a:p>
        </p:txBody>
      </p:sp>
    </p:spTree>
    <p:custDataLst>
      <p:tags r:id="rId1"/>
    </p:custDataLst>
    <p:extLst>
      <p:ext uri="{BB962C8B-B14F-4D97-AF65-F5344CB8AC3E}">
        <p14:creationId xmlns:p14="http://schemas.microsoft.com/office/powerpoint/2010/main" val="219747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550775069"/>
              </p:ext>
            </p:extLst>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09:00 – 09:15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r>
                        <a:rPr lang="en-GB" dirty="0"/>
                        <a:t>Chris</a:t>
                      </a:r>
                    </a:p>
                  </a:txBody>
                  <a:tcPr/>
                </a:tc>
                <a:extLst>
                  <a:ext uri="{0D108BD9-81ED-4DB2-BD59-A6C34878D82A}">
                    <a16:rowId xmlns:a16="http://schemas.microsoft.com/office/drawing/2014/main" val="1252266229"/>
                  </a:ext>
                </a:extLst>
              </a:tr>
              <a:tr h="370840">
                <a:tc>
                  <a:txBody>
                    <a:bodyPr/>
                    <a:lstStyle/>
                    <a:p>
                      <a:r>
                        <a:rPr lang="en-GB" dirty="0"/>
                        <a:t>09:15 – 09:45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Introduction</a:t>
                      </a:r>
                    </a:p>
                  </a:txBody>
                  <a:tcPr/>
                </a:tc>
                <a:tc>
                  <a:txBody>
                    <a:bodyPr/>
                    <a:lstStyle/>
                    <a:p>
                      <a:r>
                        <a:rPr lang="en-GB" dirty="0"/>
                        <a:t>Chris</a:t>
                      </a:r>
                    </a:p>
                  </a:txBody>
                  <a:tcPr/>
                </a:tc>
                <a:extLst>
                  <a:ext uri="{0D108BD9-81ED-4DB2-BD59-A6C34878D82A}">
                    <a16:rowId xmlns:a16="http://schemas.microsoft.com/office/drawing/2014/main" val="4186340680"/>
                  </a:ext>
                </a:extLst>
              </a:tr>
              <a:tr h="370840">
                <a:tc>
                  <a:txBody>
                    <a:bodyPr/>
                    <a:lstStyle/>
                    <a:p>
                      <a:r>
                        <a:rPr lang="en-GB" dirty="0"/>
                        <a:t>09:45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Demonstration</a:t>
                      </a:r>
                    </a:p>
                  </a:txBody>
                  <a:tcPr/>
                </a:tc>
                <a:tc>
                  <a:txBody>
                    <a:bodyPr/>
                    <a:lstStyle/>
                    <a:p>
                      <a:r>
                        <a:rPr lang="en-GB" dirty="0"/>
                        <a:t>Chris</a:t>
                      </a:r>
                    </a:p>
                  </a:txBody>
                  <a:tcPr/>
                </a:tc>
                <a:extLst>
                  <a:ext uri="{0D108BD9-81ED-4DB2-BD59-A6C34878D82A}">
                    <a16:rowId xmlns:a16="http://schemas.microsoft.com/office/drawing/2014/main" val="3005682549"/>
                  </a:ext>
                </a:extLst>
              </a:tr>
              <a:tr h="370840">
                <a:tc>
                  <a:txBody>
                    <a:bodyPr/>
                    <a:lstStyle/>
                    <a:p>
                      <a:r>
                        <a:rPr lang="en-GB" dirty="0"/>
                        <a:t>10:15 – 10:30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a:t>
                      </a:r>
                    </a:p>
                  </a:txBody>
                  <a:tcPr/>
                </a:tc>
                <a:tc>
                  <a:txBody>
                    <a:bodyPr/>
                    <a:lstStyle/>
                    <a:p>
                      <a:r>
                        <a:rPr lang="en-GB" dirty="0"/>
                        <a:t>Everyone</a:t>
                      </a:r>
                    </a:p>
                  </a:txBody>
                  <a:tcPr/>
                </a:tc>
                <a:extLst>
                  <a:ext uri="{0D108BD9-81ED-4DB2-BD59-A6C34878D82A}">
                    <a16:rowId xmlns:a16="http://schemas.microsoft.com/office/drawing/2014/main" val="2930929541"/>
                  </a:ext>
                </a:extLst>
              </a:tr>
              <a:tr h="370840">
                <a:tc>
                  <a:txBody>
                    <a:bodyPr/>
                    <a:lstStyle/>
                    <a:p>
                      <a:r>
                        <a:rPr lang="en-GB" dirty="0"/>
                        <a:t>10:30 – 11:00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 &amp; “How to work”</a:t>
                      </a:r>
                    </a:p>
                  </a:txBody>
                  <a:tcPr/>
                </a:tc>
                <a:tc>
                  <a:txBody>
                    <a:bodyPr/>
                    <a:lstStyle/>
                    <a:p>
                      <a:r>
                        <a:rPr lang="en-GB" dirty="0"/>
                        <a:t>Everyone</a:t>
                      </a:r>
                    </a:p>
                  </a:txBody>
                  <a:tcPr/>
                </a:tc>
                <a:extLst>
                  <a:ext uri="{0D108BD9-81ED-4DB2-BD59-A6C34878D82A}">
                    <a16:rowId xmlns:a16="http://schemas.microsoft.com/office/drawing/2014/main" val="312273006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Questions &amp; “Pre Hack Huddle”</a:t>
                      </a:r>
                    </a:p>
                  </a:txBody>
                  <a:tcPr/>
                </a:tc>
                <a:tc>
                  <a:txBody>
                    <a:bodyPr/>
                    <a:lstStyle/>
                    <a:p>
                      <a:r>
                        <a:rPr lang="en-GB" dirty="0"/>
                        <a:t>Chris</a:t>
                      </a:r>
                    </a:p>
                  </a:txBody>
                  <a:tcPr/>
                </a:tc>
                <a:extLst>
                  <a:ext uri="{0D108BD9-81ED-4DB2-BD59-A6C34878D82A}">
                    <a16:rowId xmlns:a16="http://schemas.microsoft.com/office/drawing/2014/main" val="368634983"/>
                  </a:ext>
                </a:extLst>
              </a:tr>
              <a:tr h="370840">
                <a:tc>
                  <a:txBody>
                    <a:bodyPr/>
                    <a:lstStyle/>
                    <a:p>
                      <a:r>
                        <a:rPr lang="en-GB" dirty="0"/>
                        <a:t>11:30 – 16:00</a:t>
                      </a:r>
                    </a:p>
                  </a:txBody>
                  <a:tcPr/>
                </a:tc>
                <a:tc>
                  <a:txBody>
                    <a:bodyPr/>
                    <a:lstStyle/>
                    <a:p>
                      <a:r>
                        <a:rPr lang="en-GB" dirty="0"/>
                        <a:t>Hackathon</a:t>
                      </a:r>
                    </a:p>
                  </a:txBody>
                  <a:tcPr/>
                </a:tc>
                <a:tc>
                  <a:txBody>
                    <a:bodyPr/>
                    <a:lstStyle/>
                    <a:p>
                      <a:r>
                        <a:rPr lang="en-GB" dirty="0"/>
                        <a:t>Everyone</a:t>
                      </a:r>
                    </a:p>
                  </a:txBody>
                  <a:tcPr/>
                </a:tc>
                <a:extLst>
                  <a:ext uri="{0D108BD9-81ED-4DB2-BD59-A6C34878D82A}">
                    <a16:rowId xmlns:a16="http://schemas.microsoft.com/office/drawing/2014/main" val="506968574"/>
                  </a:ext>
                </a:extLst>
              </a:tr>
              <a:tr h="370840">
                <a:tc>
                  <a:txBody>
                    <a:bodyPr/>
                    <a:lstStyle/>
                    <a:p>
                      <a:r>
                        <a:rPr lang="en-GB" dirty="0"/>
                        <a:t>12:30 – 13:00</a:t>
                      </a:r>
                    </a:p>
                  </a:txBody>
                  <a:tcPr/>
                </a:tc>
                <a:tc>
                  <a:txBody>
                    <a:bodyPr/>
                    <a:lstStyle/>
                    <a:p>
                      <a:r>
                        <a:rPr lang="en-GB" dirty="0"/>
                        <a:t>Lunch</a:t>
                      </a:r>
                    </a:p>
                  </a:txBody>
                  <a:tcPr/>
                </a:tc>
                <a:tc>
                  <a:txBody>
                    <a:bodyPr/>
                    <a:lstStyle/>
                    <a:p>
                      <a:r>
                        <a:rPr lang="en-GB" dirty="0"/>
                        <a:t>Everyone</a:t>
                      </a:r>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r>
                        <a:rPr lang="en-GB" dirty="0"/>
                        <a:t>Everyone</a:t>
                      </a:r>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Discussion, Judging &amp; Wrap-up</a:t>
                      </a:r>
                    </a:p>
                  </a:txBody>
                  <a:tcPr/>
                </a:tc>
                <a:tc>
                  <a:txBody>
                    <a:bodyPr/>
                    <a:lstStyle/>
                    <a:p>
                      <a:r>
                        <a:rPr lang="en-GB" dirty="0"/>
                        <a:t>Everyone</a:t>
                      </a:r>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367804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247878"/>
            <a:ext cx="5090459" cy="1252404"/>
          </a:xfrm>
          <a:solidFill>
            <a:schemeClr val="bg2">
              <a:lumMod val="10000"/>
              <a:alpha val="75000"/>
            </a:schemeClr>
          </a:solidFill>
        </p:spPr>
        <p:txBody>
          <a:bodyPr anchor="ctr"/>
          <a:lstStyle/>
          <a:p>
            <a:r>
              <a:rPr lang="en-GB" dirty="0">
                <a:solidFill>
                  <a:schemeClr val="bg1"/>
                </a:solidFill>
              </a:rPr>
              <a:t>Rules of Engagement</a:t>
            </a:r>
          </a:p>
        </p:txBody>
      </p:sp>
    </p:spTree>
    <p:extLst>
      <p:ext uri="{BB962C8B-B14F-4D97-AF65-F5344CB8AC3E}">
        <p14:creationId xmlns:p14="http://schemas.microsoft.com/office/powerpoint/2010/main" val="5330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14AB-40B0-4AFA-BB37-4321D6521BC4}"/>
              </a:ext>
            </a:extLst>
          </p:cNvPr>
          <p:cNvSpPr>
            <a:spLocks noGrp="1"/>
          </p:cNvSpPr>
          <p:nvPr>
            <p:ph type="title"/>
          </p:nvPr>
        </p:nvSpPr>
        <p:spPr/>
        <p:txBody>
          <a:bodyPr/>
          <a:lstStyle/>
          <a:p>
            <a:r>
              <a:rPr lang="en-GB" dirty="0"/>
              <a:t>Hack Options</a:t>
            </a:r>
          </a:p>
        </p:txBody>
      </p:sp>
      <p:sp>
        <p:nvSpPr>
          <p:cNvPr id="5" name="Rectangle 4">
            <a:extLst>
              <a:ext uri="{FF2B5EF4-FFF2-40B4-BE49-F238E27FC236}">
                <a16:creationId xmlns:a16="http://schemas.microsoft.com/office/drawing/2014/main" id="{5B320678-E161-4221-B5BB-74EB1AE23D4D}"/>
              </a:ext>
            </a:extLst>
          </p:cNvPr>
          <p:cNvSpPr/>
          <p:nvPr/>
        </p:nvSpPr>
        <p:spPr bwMode="auto">
          <a:xfrm>
            <a:off x="904973" y="1366887"/>
            <a:ext cx="4760536" cy="2535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748447-4804-4C22-B0DB-CE9C2A977B35}"/>
              </a:ext>
            </a:extLst>
          </p:cNvPr>
          <p:cNvSpPr/>
          <p:nvPr/>
        </p:nvSpPr>
        <p:spPr bwMode="auto">
          <a:xfrm>
            <a:off x="6600334" y="1366887"/>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9" name="TextBox 8">
            <a:extLst>
              <a:ext uri="{FF2B5EF4-FFF2-40B4-BE49-F238E27FC236}">
                <a16:creationId xmlns:a16="http://schemas.microsoft.com/office/drawing/2014/main" id="{5CCDF9EB-5E03-494E-970C-35FE6BDBD2FE}"/>
              </a:ext>
            </a:extLst>
          </p:cNvPr>
          <p:cNvSpPr txBox="1"/>
          <p:nvPr/>
        </p:nvSpPr>
        <p:spPr>
          <a:xfrm>
            <a:off x="9331300" y="2910759"/>
            <a:ext cx="2029570" cy="430887"/>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BYOD</a:t>
            </a:r>
          </a:p>
        </p:txBody>
      </p:sp>
      <p:sp>
        <p:nvSpPr>
          <p:cNvPr id="11" name="TextBox 10">
            <a:extLst>
              <a:ext uri="{FF2B5EF4-FFF2-40B4-BE49-F238E27FC236}">
                <a16:creationId xmlns:a16="http://schemas.microsoft.com/office/drawing/2014/main" id="{E86CCDE5-1625-4F09-AA5C-EAB70C680134}"/>
              </a:ext>
            </a:extLst>
          </p:cNvPr>
          <p:cNvSpPr txBox="1"/>
          <p:nvPr/>
        </p:nvSpPr>
        <p:spPr>
          <a:xfrm>
            <a:off x="3320723" y="2479871"/>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Use The Hack Packs</a:t>
            </a:r>
          </a:p>
        </p:txBody>
      </p:sp>
      <p:pic>
        <p:nvPicPr>
          <p:cNvPr id="17" name="Picture 16" descr="A picture containing graphics, drawing&#10;&#10;Description automatically generated">
            <a:extLst>
              <a:ext uri="{FF2B5EF4-FFF2-40B4-BE49-F238E27FC236}">
                <a16:creationId xmlns:a16="http://schemas.microsoft.com/office/drawing/2014/main" id="{962D60EB-14A4-4A47-9C08-B95F28967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833" y="1558498"/>
            <a:ext cx="2152588" cy="2152588"/>
          </a:xfrm>
          <a:prstGeom prst="rect">
            <a:avLst/>
          </a:prstGeom>
        </p:spPr>
      </p:pic>
      <p:pic>
        <p:nvPicPr>
          <p:cNvPr id="19" name="Picture 18" descr="A close up of a sign&#10;&#10;Description automatically generated">
            <a:extLst>
              <a:ext uri="{FF2B5EF4-FFF2-40B4-BE49-F238E27FC236}">
                <a16:creationId xmlns:a16="http://schemas.microsoft.com/office/drawing/2014/main" id="{BB13577E-9475-4E59-B865-BE276100A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014" y="1558498"/>
            <a:ext cx="2152588" cy="2152588"/>
          </a:xfrm>
          <a:prstGeom prst="rect">
            <a:avLst/>
          </a:prstGeom>
        </p:spPr>
      </p:pic>
      <p:sp>
        <p:nvSpPr>
          <p:cNvPr id="20" name="TextBox 19">
            <a:extLst>
              <a:ext uri="{FF2B5EF4-FFF2-40B4-BE49-F238E27FC236}">
                <a16:creationId xmlns:a16="http://schemas.microsoft.com/office/drawing/2014/main" id="{B017D690-4A10-499A-A9C6-0851058E91B7}"/>
              </a:ext>
            </a:extLst>
          </p:cNvPr>
          <p:cNvSpPr txBox="1"/>
          <p:nvPr/>
        </p:nvSpPr>
        <p:spPr>
          <a:xfrm>
            <a:off x="904973"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Don’t have data of your own?</a:t>
            </a:r>
          </a:p>
          <a:p>
            <a:pPr marL="342900" indent="-342900" algn="l">
              <a:buFont typeface="Arial" panose="020B0604020202020204" pitchFamily="34" charset="0"/>
              <a:buChar char="•"/>
            </a:pPr>
            <a:r>
              <a:rPr lang="en-GB" sz="2000" dirty="0">
                <a:solidFill>
                  <a:schemeClr val="bg1"/>
                </a:solidFill>
              </a:rPr>
              <a:t>Use the Hack Packs located at </a:t>
            </a:r>
            <a:r>
              <a:rPr lang="en-GB" sz="2000" dirty="0">
                <a:solidFill>
                  <a:schemeClr val="bg1"/>
                </a:solidFill>
                <a:hlinkClick r:id="rId6"/>
              </a:rPr>
              <a:t>AKA.MS/HackAtSpeed</a:t>
            </a:r>
            <a:r>
              <a:rPr lang="en-GB" sz="2000" dirty="0">
                <a:solidFill>
                  <a:schemeClr val="bg1"/>
                </a:solidFill>
              </a:rPr>
              <a:t>.</a:t>
            </a:r>
          </a:p>
          <a:p>
            <a:pPr marL="342900" indent="-342900" algn="l">
              <a:buFont typeface="Arial" panose="020B0604020202020204" pitchFamily="34" charset="0"/>
              <a:buChar char="•"/>
            </a:pPr>
            <a:r>
              <a:rPr lang="en-GB" sz="2000" dirty="0">
                <a:solidFill>
                  <a:schemeClr val="bg1"/>
                </a:solidFill>
              </a:rPr>
              <a:t>Select a “story” or industry.</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Be creative and build something awesome.</a:t>
            </a:r>
          </a:p>
          <a:p>
            <a:pPr marL="342900" indent="-342900" algn="l">
              <a:buFont typeface="Arial" panose="020B0604020202020204" pitchFamily="34" charset="0"/>
              <a:buChar char="•"/>
            </a:pPr>
            <a:endParaRPr lang="en-GB" sz="2000" dirty="0" err="1">
              <a:solidFill>
                <a:schemeClr val="bg1"/>
              </a:solidFill>
            </a:endParaRPr>
          </a:p>
        </p:txBody>
      </p:sp>
      <p:sp>
        <p:nvSpPr>
          <p:cNvPr id="24" name="TextBox 23">
            <a:extLst>
              <a:ext uri="{FF2B5EF4-FFF2-40B4-BE49-F238E27FC236}">
                <a16:creationId xmlns:a16="http://schemas.microsoft.com/office/drawing/2014/main" id="{617298E6-EF53-4D2D-B3FC-C63AA0898451}"/>
              </a:ext>
            </a:extLst>
          </p:cNvPr>
          <p:cNvSpPr txBox="1"/>
          <p:nvPr/>
        </p:nvSpPr>
        <p:spPr>
          <a:xfrm>
            <a:off x="6600334"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Bring your Own Data</a:t>
            </a:r>
          </a:p>
          <a:p>
            <a:pPr marL="342900" indent="-342900" algn="l">
              <a:buFont typeface="Arial" panose="020B0604020202020204" pitchFamily="34" charset="0"/>
              <a:buChar char="•"/>
            </a:pPr>
            <a:r>
              <a:rPr lang="en-GB" sz="2000" dirty="0">
                <a:solidFill>
                  <a:schemeClr val="bg1"/>
                </a:solidFill>
              </a:rPr>
              <a:t>You decide and define the data set</a:t>
            </a:r>
          </a:p>
          <a:p>
            <a:pPr marL="342900" indent="-342900" algn="l">
              <a:buFont typeface="Arial" panose="020B0604020202020204" pitchFamily="34" charset="0"/>
              <a:buChar char="•"/>
            </a:pPr>
            <a:r>
              <a:rPr lang="en-GB" sz="2000" dirty="0">
                <a:solidFill>
                  <a:schemeClr val="bg1"/>
                </a:solidFill>
              </a:rPr>
              <a:t>You bring your relevant business problems to focus on.</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Align to your defined scenario.</a:t>
            </a:r>
          </a:p>
          <a:p>
            <a:pPr marL="342900" indent="-342900" algn="l">
              <a:buFont typeface="Arial" panose="020B0604020202020204" pitchFamily="34" charset="0"/>
              <a:buChar char="•"/>
            </a:pPr>
            <a:r>
              <a:rPr lang="en-GB" sz="2000" dirty="0">
                <a:solidFill>
                  <a:schemeClr val="bg1"/>
                </a:solidFill>
              </a:rPr>
              <a:t>Create something to solve the problem.</a:t>
            </a:r>
          </a:p>
        </p:txBody>
      </p:sp>
      <p:sp>
        <p:nvSpPr>
          <p:cNvPr id="3" name="Lightning Bolt 2">
            <a:extLst>
              <a:ext uri="{FF2B5EF4-FFF2-40B4-BE49-F238E27FC236}">
                <a16:creationId xmlns:a16="http://schemas.microsoft.com/office/drawing/2014/main" id="{00B377EE-C3A2-4332-B3A1-29C0A299A448}"/>
              </a:ext>
            </a:extLst>
          </p:cNvPr>
          <p:cNvSpPr/>
          <p:nvPr/>
        </p:nvSpPr>
        <p:spPr bwMode="auto">
          <a:xfrm rot="1080859">
            <a:off x="1476461" y="216095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Storm_exclamation">
            <a:hlinkClick r:id="" action="ppaction://media"/>
            <a:extLst>
              <a:ext uri="{FF2B5EF4-FFF2-40B4-BE49-F238E27FC236}">
                <a16:creationId xmlns:a16="http://schemas.microsoft.com/office/drawing/2014/main" id="{410BD3D0-6B7D-4401-853B-DD230A25DE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28168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800"/>
                                        <p:tgtEl>
                                          <p:spTgt spid="3"/>
                                        </p:tgtEl>
                                      </p:cBhvr>
                                    </p:animEffect>
                                  </p:childTnLst>
                                </p:cTn>
                              </p:par>
                              <p:par>
                                <p:cTn id="8" presetID="1" presetClass="mediacall" presetSubtype="0" fill="hold" nodeType="withEffect">
                                  <p:stCondLst>
                                    <p:cond delay="0"/>
                                  </p:stCondLst>
                                  <p:childTnLst>
                                    <p:cmd type="call" cmd="playFrom(0.0)">
                                      <p:cBhvr>
                                        <p:cTn id="9" dur="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Options</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111517"/>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Get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90026" y="3041022"/>
            <a:ext cx="2327876"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Lab Style Hack</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pic>
        <p:nvPicPr>
          <p:cNvPr id="17" name="Storm_exclamation">
            <a:hlinkClick r:id="" action="ppaction://media"/>
            <a:extLst>
              <a:ext uri="{FF2B5EF4-FFF2-40B4-BE49-F238E27FC236}">
                <a16:creationId xmlns:a16="http://schemas.microsoft.com/office/drawing/2014/main" id="{EA7A028C-89B4-4213-837D-12C901560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6783" y="6286926"/>
            <a:ext cx="487363" cy="487363"/>
          </a:xfrm>
          <a:prstGeom prst="rect">
            <a:avLst/>
          </a:prstGeom>
        </p:spPr>
      </p:pic>
      <p:pic>
        <p:nvPicPr>
          <p:cNvPr id="9" name="Picture 8" descr="A close up of a logo&#10;&#10;Description automatically generated">
            <a:extLst>
              <a:ext uri="{FF2B5EF4-FFF2-40B4-BE49-F238E27FC236}">
                <a16:creationId xmlns:a16="http://schemas.microsoft.com/office/drawing/2014/main" id="{9835904F-5881-4B22-833B-7D73E7CC9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72" y="1542514"/>
            <a:ext cx="2184556" cy="2184556"/>
          </a:xfrm>
          <a:prstGeom prst="rect">
            <a:avLst/>
          </a:prstGeom>
        </p:spPr>
      </p:pic>
      <p:pic>
        <p:nvPicPr>
          <p:cNvPr id="19" name="Picture 18" descr="A picture containing clock, room&#10;&#10;Description automatically generated">
            <a:extLst>
              <a:ext uri="{FF2B5EF4-FFF2-40B4-BE49-F238E27FC236}">
                <a16:creationId xmlns:a16="http://schemas.microsoft.com/office/drawing/2014/main" id="{416BD2CA-8DB7-4CD3-A803-6306F9E639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35" y="1495548"/>
            <a:ext cx="2231522" cy="2231522"/>
          </a:xfrm>
          <a:prstGeom prst="rect">
            <a:avLst/>
          </a:prstGeom>
        </p:spPr>
      </p:pic>
      <p:pic>
        <p:nvPicPr>
          <p:cNvPr id="23" name="Picture 22" descr="A picture containing room&#10;&#10;Description automatically generated">
            <a:extLst>
              <a:ext uri="{FF2B5EF4-FFF2-40B4-BE49-F238E27FC236}">
                <a16:creationId xmlns:a16="http://schemas.microsoft.com/office/drawing/2014/main" id="{D652A05C-8DF0-4ACF-9DDB-06E1A4E33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9273" y="4327047"/>
            <a:ext cx="2185645" cy="2185645"/>
          </a:xfrm>
          <a:prstGeom prst="rect">
            <a:avLst/>
          </a:prstGeom>
        </p:spPr>
      </p:pic>
      <p:sp>
        <p:nvSpPr>
          <p:cNvPr id="15" name="Lightning Bolt 14">
            <a:extLst>
              <a:ext uri="{FF2B5EF4-FFF2-40B4-BE49-F238E27FC236}">
                <a16:creationId xmlns:a16="http://schemas.microsoft.com/office/drawing/2014/main" id="{64D83981-1862-48F8-9234-8A723E89ECFC}"/>
              </a:ext>
            </a:extLst>
          </p:cNvPr>
          <p:cNvSpPr/>
          <p:nvPr/>
        </p:nvSpPr>
        <p:spPr bwMode="auto">
          <a:xfrm rot="1080859">
            <a:off x="1493430" y="211687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62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800"/>
                                        <p:tgtEl>
                                          <p:spTgt spid="15"/>
                                        </p:tgtEl>
                                      </p:cBhvr>
                                    </p:animEffect>
                                  </p:childTnLst>
                                </p:cTn>
                              </p:par>
                              <p:par>
                                <p:cTn id="8" presetID="1" presetClass="mediacall" presetSubtype="0" fill="hold" nodeType="withEffect">
                                  <p:stCondLst>
                                    <p:cond delay="0"/>
                                  </p:stCondLst>
                                  <p:childTnLst>
                                    <p:cmd type="call" cmd="playFrom(0.0)">
                                      <p:cBhvr>
                                        <p:cTn id="9" dur="535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7"/>
                </p:tgtEl>
              </p:cMediaNode>
            </p:audio>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Judging Criteria</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074525"/>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Be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28516" y="236391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Follow the Use Case</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850754"/>
            <a:ext cx="2275483"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Technical Depth</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Future Use</a:t>
            </a:r>
          </a:p>
        </p:txBody>
      </p:sp>
      <p:pic>
        <p:nvPicPr>
          <p:cNvPr id="6" name="Picture 5" descr="A picture containing drawing&#10;&#10;Description automatically generated">
            <a:extLst>
              <a:ext uri="{FF2B5EF4-FFF2-40B4-BE49-F238E27FC236}">
                <a16:creationId xmlns:a16="http://schemas.microsoft.com/office/drawing/2014/main" id="{9E11D6A0-7373-4AF1-B217-EED775B56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51" y="1503156"/>
            <a:ext cx="2152587" cy="2152587"/>
          </a:xfrm>
          <a:prstGeom prst="rect">
            <a:avLst/>
          </a:prstGeom>
        </p:spPr>
      </p:pic>
      <p:pic>
        <p:nvPicPr>
          <p:cNvPr id="10" name="Picture 9" descr="A picture containing clock, food, game&#10;&#10;Description automatically generated">
            <a:extLst>
              <a:ext uri="{FF2B5EF4-FFF2-40B4-BE49-F238E27FC236}">
                <a16:creationId xmlns:a16="http://schemas.microsoft.com/office/drawing/2014/main" id="{4469D2AE-0B78-4E9A-A534-BFE3A0959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032" y="4342274"/>
            <a:ext cx="2152587" cy="2152587"/>
          </a:xfrm>
          <a:prstGeom prst="rect">
            <a:avLst/>
          </a:prstGeom>
        </p:spPr>
      </p:pic>
      <p:pic>
        <p:nvPicPr>
          <p:cNvPr id="19" name="Picture 18" descr="A picture containing clock, drawing&#10;&#10;Description automatically generated">
            <a:extLst>
              <a:ext uri="{FF2B5EF4-FFF2-40B4-BE49-F238E27FC236}">
                <a16:creationId xmlns:a16="http://schemas.microsoft.com/office/drawing/2014/main" id="{3F49921E-F427-488F-9380-C91A5AE7D0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450" y="4342274"/>
            <a:ext cx="2152587" cy="2152587"/>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33A627A0-8A69-43A4-BB01-8DA77AA08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032" y="1537491"/>
            <a:ext cx="2152587" cy="2152587"/>
          </a:xfrm>
          <a:prstGeom prst="rect">
            <a:avLst/>
          </a:prstGeom>
        </p:spPr>
      </p:pic>
      <p:sp>
        <p:nvSpPr>
          <p:cNvPr id="25" name="Lightning Bolt 24">
            <a:extLst>
              <a:ext uri="{FF2B5EF4-FFF2-40B4-BE49-F238E27FC236}">
                <a16:creationId xmlns:a16="http://schemas.microsoft.com/office/drawing/2014/main" id="{583D56F6-A3C2-45DF-8815-A5354CB09E67}"/>
              </a:ext>
            </a:extLst>
          </p:cNvPr>
          <p:cNvSpPr/>
          <p:nvPr/>
        </p:nvSpPr>
        <p:spPr bwMode="auto">
          <a:xfrm rot="1080859">
            <a:off x="5028905" y="3254314"/>
            <a:ext cx="2134190" cy="1682582"/>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Storm_exclamation">
            <a:hlinkClick r:id="" action="ppaction://media"/>
            <a:extLst>
              <a:ext uri="{FF2B5EF4-FFF2-40B4-BE49-F238E27FC236}">
                <a16:creationId xmlns:a16="http://schemas.microsoft.com/office/drawing/2014/main" id="{D42F463E-DA78-4110-8D6F-9C5A30CC68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4751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800"/>
                                        <p:tgtEl>
                                          <p:spTgt spid="25"/>
                                        </p:tgtEl>
                                      </p:cBhvr>
                                    </p:animEffect>
                                  </p:childTnLst>
                                </p:cTn>
                              </p:par>
                              <p:par>
                                <p:cTn id="8" presetID="1" presetClass="mediacall" presetSubtype="0" fill="hold" nodeType="withEffect">
                                  <p:stCondLst>
                                    <p:cond delay="0"/>
                                  </p:stCondLst>
                                  <p:childTnLst>
                                    <p:cmd type="call" cmd="playFrom(0.0)">
                                      <p:cBhvr>
                                        <p:cTn id="9" dur="535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6"/>
                </p:tgtEl>
              </p:cMediaNode>
            </p:audio>
          </p:childTnLst>
        </p:cTn>
      </p:par>
    </p:tnLst>
    <p:bldLst>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767199"/>
            <a:ext cx="5090459" cy="1118566"/>
          </a:xfrm>
          <a:solidFill>
            <a:schemeClr val="bg2">
              <a:lumMod val="10000"/>
              <a:alpha val="75000"/>
            </a:schemeClr>
          </a:solidFill>
        </p:spPr>
        <p:txBody>
          <a:bodyPr anchor="ctr"/>
          <a:lstStyle/>
          <a:p>
            <a:r>
              <a:rPr lang="en-GB" dirty="0">
                <a:solidFill>
                  <a:schemeClr val="bg1"/>
                </a:solidFill>
              </a:rPr>
              <a:t>Use Cases / User Stories</a:t>
            </a:r>
          </a:p>
        </p:txBody>
      </p:sp>
    </p:spTree>
    <p:extLst>
      <p:ext uri="{BB962C8B-B14F-4D97-AF65-F5344CB8AC3E}">
        <p14:creationId xmlns:p14="http://schemas.microsoft.com/office/powerpoint/2010/main" val="37831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p:txBody>
          <a:bodyPr/>
          <a:lstStyle/>
          <a:p>
            <a:r>
              <a:rPr lang="en-GB" dirty="0"/>
              <a:t>Bring Your Own Data</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923330"/>
          </a:xfrm>
        </p:spPr>
        <p:txBody>
          <a:bodyPr/>
          <a:lstStyle/>
          <a:p>
            <a:r>
              <a:rPr lang="en-GB" dirty="0"/>
              <a:t>Add in your own user stories and explain these to the audience so that they understand the approach</a:t>
            </a:r>
          </a:p>
        </p:txBody>
      </p:sp>
      <p:pic>
        <p:nvPicPr>
          <p:cNvPr id="12" name="Picture 11" descr="A close up of a sign&#10;&#10;Description automatically generated">
            <a:extLst>
              <a:ext uri="{FF2B5EF4-FFF2-40B4-BE49-F238E27FC236}">
                <a16:creationId xmlns:a16="http://schemas.microsoft.com/office/drawing/2014/main" id="{95AB91CF-C92C-4A8A-9399-555C3B4A2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10460075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a:xfrm>
            <a:off x="584201" y="2579649"/>
            <a:ext cx="4161981" cy="553998"/>
          </a:xfrm>
        </p:spPr>
        <p:txBody>
          <a:bodyPr/>
          <a:lstStyle/>
          <a:p>
            <a:r>
              <a:rPr lang="en-GB" dirty="0"/>
              <a:t>Use the Hack Packs</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2893100"/>
          </a:xfrm>
        </p:spPr>
        <p:txBody>
          <a:bodyPr/>
          <a:lstStyle/>
          <a:p>
            <a:r>
              <a:rPr lang="en-GB" dirty="0"/>
              <a:t>Select your favourite Hack Pack and get started with the Hack. You can be as creative as you want with the data. </a:t>
            </a:r>
            <a:r>
              <a:rPr lang="en-GB" dirty="0">
                <a:hlinkClick r:id="rId2"/>
              </a:rPr>
              <a:t>AKA.MS/HackAtSpeed</a:t>
            </a:r>
            <a:endParaRPr lang="en-GB" dirty="0"/>
          </a:p>
          <a:p>
            <a:endParaRPr lang="en-GB" dirty="0"/>
          </a:p>
          <a:p>
            <a:r>
              <a:rPr lang="en-GB" dirty="0"/>
              <a:t>You don’t need to follow the lab, if you don’t want to, you can be as creative as you would like as explained in the Ways to Hack.</a:t>
            </a:r>
          </a:p>
        </p:txBody>
      </p:sp>
      <p:pic>
        <p:nvPicPr>
          <p:cNvPr id="3" name="Picture 2" descr="A picture containing graphics, drawing&#10;&#10;Description automatically generated">
            <a:extLst>
              <a:ext uri="{FF2B5EF4-FFF2-40B4-BE49-F238E27FC236}">
                <a16:creationId xmlns:a16="http://schemas.microsoft.com/office/drawing/2014/main" id="{BC602D5A-F885-4D6C-A276-50128EAEA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38852509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 Packs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3" name="Rectangle 2">
            <a:hlinkClick r:id="rId5"/>
            <a:extLst>
              <a:ext uri="{FF2B5EF4-FFF2-40B4-BE49-F238E27FC236}">
                <a16:creationId xmlns:a16="http://schemas.microsoft.com/office/drawing/2014/main" id="{6EA36121-F1E7-49E8-9822-D935F8E9A2B5}"/>
              </a:ext>
            </a:extLst>
          </p:cNvPr>
          <p:cNvSpPr/>
          <p:nvPr/>
        </p:nvSpPr>
        <p:spPr bwMode="auto">
          <a:xfrm>
            <a:off x="719952"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5788069" y="1709574"/>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254249" y="1709575"/>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2" name="Rectangle 1">
            <a:extLst>
              <a:ext uri="{FF2B5EF4-FFF2-40B4-BE49-F238E27FC236}">
                <a16:creationId xmlns:a16="http://schemas.microsoft.com/office/drawing/2014/main" id="{EB63712E-6A10-4A45-A4F6-9271006AB602}"/>
              </a:ext>
            </a:extLst>
          </p:cNvPr>
          <p:cNvSpPr/>
          <p:nvPr/>
        </p:nvSpPr>
        <p:spPr bwMode="auto">
          <a:xfrm>
            <a:off x="3259661"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5809327"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15114" y="1709573"/>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Healthcare</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8FCC13F-6BCB-4667-BBBB-CD113C734243}"/>
              </a:ext>
            </a:extLst>
          </p:cNvPr>
          <p:cNvSpPr/>
          <p:nvPr/>
        </p:nvSpPr>
        <p:spPr bwMode="auto">
          <a:xfrm>
            <a:off x="8306190" y="1722143"/>
            <a:ext cx="2253006" cy="199848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sp>
        <p:nvSpPr>
          <p:cNvPr id="29" name="Rectangle 28">
            <a:extLst>
              <a:ext uri="{FF2B5EF4-FFF2-40B4-BE49-F238E27FC236}">
                <a16:creationId xmlns:a16="http://schemas.microsoft.com/office/drawing/2014/main" id="{EE7C6D21-BA52-48E4-A8EF-96EBF8E90639}"/>
              </a:ext>
            </a:extLst>
          </p:cNvPr>
          <p:cNvSpPr/>
          <p:nvPr/>
        </p:nvSpPr>
        <p:spPr bwMode="auto">
          <a:xfrm>
            <a:off x="8358993" y="425136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0" name="Storm_exclamation">
            <a:hlinkClick r:id="" action="ppaction://media"/>
            <a:extLst>
              <a:ext uri="{FF2B5EF4-FFF2-40B4-BE49-F238E27FC236}">
                <a16:creationId xmlns:a16="http://schemas.microsoft.com/office/drawing/2014/main" id="{FBE3776F-7FB1-41B1-ADBD-339CD4A9E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pic>
        <p:nvPicPr>
          <p:cNvPr id="24" name="Picture 23" descr="A picture containing object, clock&#10;&#10;Description automatically generated">
            <a:extLst>
              <a:ext uri="{FF2B5EF4-FFF2-40B4-BE49-F238E27FC236}">
                <a16:creationId xmlns:a16="http://schemas.microsoft.com/office/drawing/2014/main" id="{8D1741FC-F49E-4B5B-8241-2CCE8864F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8023" y="4390956"/>
            <a:ext cx="1425457" cy="1425457"/>
          </a:xfrm>
          <a:prstGeom prst="rect">
            <a:avLst/>
          </a:prstGeom>
        </p:spPr>
      </p:pic>
      <p:pic>
        <p:nvPicPr>
          <p:cNvPr id="31" name="Picture 30" descr="A picture containing graphics, room, drawing&#10;&#10;Description automatically generated">
            <a:extLst>
              <a:ext uri="{FF2B5EF4-FFF2-40B4-BE49-F238E27FC236}">
                <a16:creationId xmlns:a16="http://schemas.microsoft.com/office/drawing/2014/main" id="{39E57F7B-2294-4855-9BD7-EED68B4BA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964" y="1858203"/>
            <a:ext cx="1425457" cy="1425457"/>
          </a:xfrm>
          <a:prstGeom prst="rect">
            <a:avLst/>
          </a:prstGeom>
        </p:spPr>
      </p:pic>
      <p:pic>
        <p:nvPicPr>
          <p:cNvPr id="35" name="Picture 34" descr="A picture containing clock, room&#10;&#10;Description automatically generated">
            <a:extLst>
              <a:ext uri="{FF2B5EF4-FFF2-40B4-BE49-F238E27FC236}">
                <a16:creationId xmlns:a16="http://schemas.microsoft.com/office/drawing/2014/main" id="{511C17EB-1019-4DEF-A7A1-72FE1A279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345" y="1849891"/>
            <a:ext cx="1442080" cy="1442080"/>
          </a:xfrm>
          <a:prstGeom prst="rect">
            <a:avLst/>
          </a:prstGeom>
        </p:spPr>
      </p:pic>
      <p:pic>
        <p:nvPicPr>
          <p:cNvPr id="20" name="Picture 19" descr="A picture containing graphics, drawing, room&#10;&#10;Description automatically generated">
            <a:extLst>
              <a:ext uri="{FF2B5EF4-FFF2-40B4-BE49-F238E27FC236}">
                <a16:creationId xmlns:a16="http://schemas.microsoft.com/office/drawing/2014/main" id="{E9A48379-3B5B-44B8-A0EF-E6D2538F07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782" y="1849891"/>
            <a:ext cx="1428096" cy="1428096"/>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A9CEEF10-FA93-4CF2-BD2C-FCBD5F65BF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572" y="4340365"/>
            <a:ext cx="1425457" cy="1425457"/>
          </a:xfrm>
          <a:prstGeom prst="rect">
            <a:avLst/>
          </a:prstGeom>
        </p:spPr>
      </p:pic>
      <p:pic>
        <p:nvPicPr>
          <p:cNvPr id="34" name="Picture 33" descr="A close up of a logo&#10;&#10;Description automatically generated">
            <a:extLst>
              <a:ext uri="{FF2B5EF4-FFF2-40B4-BE49-F238E27FC236}">
                <a16:creationId xmlns:a16="http://schemas.microsoft.com/office/drawing/2014/main" id="{C5D0A659-63EB-4636-9C36-BAA147982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629" y="4341531"/>
            <a:ext cx="1446402" cy="1446402"/>
          </a:xfrm>
          <a:prstGeom prst="rect">
            <a:avLst/>
          </a:prstGeom>
        </p:spPr>
      </p:pic>
      <p:pic>
        <p:nvPicPr>
          <p:cNvPr id="37" name="Picture 36" descr="A picture containing room&#10;&#10;Description automatically generated">
            <a:extLst>
              <a:ext uri="{FF2B5EF4-FFF2-40B4-BE49-F238E27FC236}">
                <a16:creationId xmlns:a16="http://schemas.microsoft.com/office/drawing/2014/main" id="{BCC0A74B-6A90-46BE-8E18-3A13E6BBB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9963" y="4390955"/>
            <a:ext cx="1425458" cy="1425458"/>
          </a:xfrm>
          <a:prstGeom prst="rect">
            <a:avLst/>
          </a:prstGeom>
        </p:spPr>
      </p:pic>
      <p:sp>
        <p:nvSpPr>
          <p:cNvPr id="28" name="Lightning Bolt 27">
            <a:extLst>
              <a:ext uri="{FF2B5EF4-FFF2-40B4-BE49-F238E27FC236}">
                <a16:creationId xmlns:a16="http://schemas.microsoft.com/office/drawing/2014/main" id="{07B1079B-B5B8-4064-8331-8B7D3763C869}"/>
              </a:ext>
            </a:extLst>
          </p:cNvPr>
          <p:cNvSpPr/>
          <p:nvPr/>
        </p:nvSpPr>
        <p:spPr bwMode="auto">
          <a:xfrm rot="1080859">
            <a:off x="3668923" y="2041719"/>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drawing, room&#10;&#10;Description automatically generated">
            <a:extLst>
              <a:ext uri="{FF2B5EF4-FFF2-40B4-BE49-F238E27FC236}">
                <a16:creationId xmlns:a16="http://schemas.microsoft.com/office/drawing/2014/main" id="{FB721710-8445-46C4-AE1A-B4E311B5B7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2421" y="1805819"/>
            <a:ext cx="1460660" cy="1460660"/>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800"/>
                                        <p:tgtEl>
                                          <p:spTgt spid="28"/>
                                        </p:tgtEl>
                                      </p:cBhvr>
                                    </p:animEffect>
                                  </p:childTnLst>
                                </p:cTn>
                              </p:par>
                              <p:par>
                                <p:cTn id="8" presetID="1" presetClass="mediacall" presetSubtype="0" fill="hold" nodeType="withEffect">
                                  <p:stCondLst>
                                    <p:cond delay="0"/>
                                  </p:stCondLst>
                                  <p:childTnLst>
                                    <p:cmd type="call" cmd="playFrom(0.0)">
                                      <p:cBhvr>
                                        <p:cTn id="9" dur="5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An organisations sales representatives spend many hours at trade shows and events talking to various prospects. They collect multiple business cards and </a:t>
            </a:r>
            <a:r>
              <a:rPr kumimoji="0" lang="en-GB" sz="4400" b="0" i="0" u="none" strike="noStrike" kern="1200" cap="none" spc="0" normalizeH="0" baseline="0" noProof="0" dirty="0" err="1">
                <a:ln>
                  <a:noFill/>
                </a:ln>
                <a:solidFill>
                  <a:prstClr val="black"/>
                </a:solidFill>
                <a:effectLst/>
                <a:uLnTx/>
                <a:uFillTx/>
                <a:latin typeface="Calibri"/>
                <a:ea typeface="+mj-ea"/>
                <a:cs typeface="+mj-cs"/>
              </a:rPr>
              <a:t>Linkedin</a:t>
            </a:r>
            <a:r>
              <a:rPr kumimoji="0" lang="en-GB" sz="4400" b="0" i="0" u="none" strike="noStrike" kern="1200" cap="none" spc="0" normalizeH="0" baseline="0" noProof="0" dirty="0">
                <a:ln>
                  <a:noFill/>
                </a:ln>
                <a:solidFill>
                  <a:prstClr val="black"/>
                </a:solidFill>
                <a:effectLst/>
                <a:uLnTx/>
                <a:uFillTx/>
                <a:latin typeface="Calibri"/>
                <a:ea typeface="+mj-ea"/>
                <a:cs typeface="+mj-cs"/>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a:ea typeface="+mj-ea"/>
              <a:cs typeface="+mj-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kern="1200" cap="none" spc="0" normalizeH="0" baseline="0" noProof="0" dirty="0">
              <a:ln>
                <a:noFill/>
              </a:ln>
              <a:solidFill>
                <a:prstClr val="black"/>
              </a:solidFill>
              <a:effectLst/>
              <a:uLnTx/>
              <a:uFillTx/>
              <a:latin typeface="Calibri"/>
              <a:ea typeface="+mj-ea"/>
              <a:cs typeface="+mj-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A115E-ADDD-4786-8AD8-6138872616B1}"/>
              </a:ext>
            </a:extLst>
          </p:cNvPr>
          <p:cNvSpPr>
            <a:spLocks noGrp="1"/>
          </p:cNvSpPr>
          <p:nvPr>
            <p:ph type="title"/>
          </p:nvPr>
        </p:nvSpPr>
        <p:spPr>
          <a:xfrm>
            <a:off x="594360" y="1474757"/>
            <a:ext cx="3734698" cy="3210269"/>
          </a:xfrm>
        </p:spPr>
        <p:txBody>
          <a:bodyPr vert="horz" lIns="91440" tIns="45720" rIns="91440" bIns="45720" rtlCol="0" anchor="ctr">
            <a:normAutofit/>
          </a:bodyPr>
          <a:lstStyle/>
          <a:p>
            <a:r>
              <a:rPr lang="en-US" sz="4800" kern="1200">
                <a:solidFill>
                  <a:schemeClr val="tx1"/>
                </a:solidFill>
                <a:latin typeface="+mj-lt"/>
                <a:ea typeface="+mj-ea"/>
                <a:cs typeface="+mj-cs"/>
              </a:rPr>
              <a:t>PLEASE REGISTER YOUR TEAM ASAP!</a:t>
            </a:r>
          </a:p>
        </p:txBody>
      </p:sp>
      <p:grpSp>
        <p:nvGrpSpPr>
          <p:cNvPr id="13" name="Group 12">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4"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378C3F-5DA3-4FAF-961F-E843B61E4BAF}"/>
              </a:ext>
            </a:extLst>
          </p:cNvPr>
          <p:cNvSpPr txBox="1"/>
          <p:nvPr/>
        </p:nvSpPr>
        <p:spPr>
          <a:xfrm>
            <a:off x="594360" y="5540035"/>
            <a:ext cx="4376651" cy="795528"/>
          </a:xfrm>
          <a:prstGeom prst="rect">
            <a:avLst/>
          </a:prstGeom>
        </p:spPr>
        <p:txBody>
          <a:bodyPr vert="horz" lIns="91440" tIns="45720" rIns="91440" bIns="45720" rtlCol="0" anchor="ctr">
            <a:normAutofit/>
          </a:bodyPr>
          <a:lstStyle/>
          <a:p>
            <a:pPr>
              <a:lnSpc>
                <a:spcPct val="90000"/>
              </a:lnSpc>
              <a:spcBef>
                <a:spcPts val="1000"/>
              </a:spcBef>
            </a:pPr>
            <a:r>
              <a:rPr lang="en-US" sz="2400" kern="1200" dirty="0">
                <a:solidFill>
                  <a:schemeClr val="tx1"/>
                </a:solidFill>
                <a:latin typeface="+mn-lt"/>
                <a:ea typeface="+mn-ea"/>
                <a:cs typeface="+mn-cs"/>
              </a:rPr>
              <a:t>AKA.MS/</a:t>
            </a:r>
            <a:r>
              <a:rPr lang="en-US" sz="2400" kern="1200" dirty="0" err="1">
                <a:solidFill>
                  <a:schemeClr val="tx1"/>
                </a:solidFill>
                <a:latin typeface="+mn-lt"/>
                <a:ea typeface="+mn-ea"/>
                <a:cs typeface="+mn-cs"/>
              </a:rPr>
              <a:t>HackAtSpeedTeamReg</a:t>
            </a:r>
            <a:endParaRPr lang="en-US" sz="2400" kern="1200" dirty="0">
              <a:solidFill>
                <a:schemeClr val="tx1"/>
              </a:solidFill>
              <a:latin typeface="+mn-lt"/>
              <a:ea typeface="+mn-ea"/>
              <a:cs typeface="+mn-cs"/>
            </a:endParaRPr>
          </a:p>
        </p:txBody>
      </p:sp>
      <p:pic>
        <p:nvPicPr>
          <p:cNvPr id="5" name="Picture 4" descr="A picture containing black, white, piece, photo&#10;&#10;Description automatically generated">
            <a:extLst>
              <a:ext uri="{FF2B5EF4-FFF2-40B4-BE49-F238E27FC236}">
                <a16:creationId xmlns:a16="http://schemas.microsoft.com/office/drawing/2014/main" id="{E5B3323F-77F1-461D-AE39-3F7D7E0EE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669" y="365760"/>
            <a:ext cx="5594465" cy="5594465"/>
          </a:xfrm>
          <a:prstGeom prst="rect">
            <a:avLst/>
          </a:prstGeom>
        </p:spPr>
      </p:pic>
      <p:sp>
        <p:nvSpPr>
          <p:cNvPr id="37" name="Rectangle 36">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60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50982169"/>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solidFill>
                            <a:schemeClr val="tx2">
                              <a:lumMod val="25000"/>
                              <a:lumOff val="75000"/>
                            </a:schemeClr>
                          </a:solidFill>
                        </a:rPr>
                        <a:t>Lab 7</a:t>
                      </a:r>
                      <a:r>
                        <a:rPr lang="en-GB" dirty="0">
                          <a:solidFill>
                            <a:schemeClr val="tx2">
                              <a:lumMod val="25000"/>
                              <a:lumOff val="75000"/>
                            </a:schemeClr>
                          </a:solidFill>
                        </a:rPr>
                        <a:t>: AI Builder</a:t>
                      </a:r>
                    </a:p>
                  </a:txBody>
                  <a:tcPr/>
                </a:tc>
                <a:tc>
                  <a:txBody>
                    <a:bodyPr/>
                    <a:lstStyle/>
                    <a:p>
                      <a:r>
                        <a:rPr lang="en-GB" dirty="0">
                          <a:solidFill>
                            <a:schemeClr val="tx2">
                              <a:lumMod val="25000"/>
                              <a:lumOff val="75000"/>
                            </a:schemeClr>
                          </a:solidFill>
                        </a:rPr>
                        <a:t>CDS, Power Apps (Model Driven &amp; Canvas) &amp; Power Automate</a:t>
                      </a:r>
                    </a:p>
                  </a:txBody>
                  <a:tcPr/>
                </a:tc>
                <a:tc>
                  <a:txBody>
                    <a:bodyPr/>
                    <a:lstStyle/>
                    <a:p>
                      <a:r>
                        <a:rPr lang="en-GB" b="1" dirty="0">
                          <a:solidFill>
                            <a:schemeClr val="tx2">
                              <a:lumMod val="25000"/>
                              <a:lumOff val="75000"/>
                            </a:schemeClr>
                          </a:solidFill>
                        </a:rPr>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E5021D60-D852-4E38-A577-0185B6E77B28}"/>
              </a:ext>
            </a:extLst>
          </p:cNvPr>
          <p:cNvSpPr/>
          <p:nvPr/>
        </p:nvSpPr>
        <p:spPr bwMode="auto">
          <a:xfrm>
            <a:off x="2094776" y="4653746"/>
            <a:ext cx="8391891" cy="1899454"/>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D1726AB-F25C-4100-8199-5B7A7C853BF6}"/>
              </a:ext>
            </a:extLst>
          </p:cNvPr>
          <p:cNvSpPr/>
          <p:nvPr/>
        </p:nvSpPr>
        <p:spPr bwMode="auto">
          <a:xfrm>
            <a:off x="2094775" y="1398580"/>
            <a:ext cx="4209284" cy="327066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D2285E00-FAF9-4410-A21A-1A51782BD2FE}"/>
              </a:ext>
            </a:extLst>
          </p:cNvPr>
          <p:cNvSpPr/>
          <p:nvPr/>
        </p:nvSpPr>
        <p:spPr bwMode="auto">
          <a:xfrm>
            <a:off x="2094776" y="517214"/>
            <a:ext cx="8391891" cy="891591"/>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00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10:00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10:15 – 10:50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10:50 – 11:00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a:p>
                  </a:txBody>
                  <a:tcPr/>
                </a:tc>
                <a:extLst>
                  <a:ext uri="{0D108BD9-81ED-4DB2-BD59-A6C34878D82A}">
                    <a16:rowId xmlns:a16="http://schemas.microsoft.com/office/drawing/2014/main" val="2930929541"/>
                  </a:ext>
                </a:extLst>
              </a:tr>
              <a:tr h="370840">
                <a:tc>
                  <a:txBody>
                    <a:bodyPr/>
                    <a:lstStyle/>
                    <a:p>
                      <a:r>
                        <a:rPr lang="en-GB" dirty="0"/>
                        <a:t>11:30 – 11:45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11:45 – 12:00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12:00 – 12:30</a:t>
                      </a:r>
                    </a:p>
                  </a:txBody>
                  <a:tcPr/>
                </a:tc>
                <a:tc>
                  <a:txBody>
                    <a:bodyPr/>
                    <a:lstStyle/>
                    <a:p>
                      <a:r>
                        <a:rPr lang="en-GB" dirty="0"/>
                        <a:t>LUNCH</a:t>
                      </a:r>
                    </a:p>
                  </a:txBody>
                  <a:tcPr/>
                </a:tc>
                <a:tc>
                  <a:txBody>
                    <a:bodyPr/>
                    <a:lstStyle/>
                    <a:p>
                      <a:endParaRPr lang="en-GB" dirty="0"/>
                    </a:p>
                  </a:txBody>
                  <a:tcPr/>
                </a:tc>
                <a:extLst>
                  <a:ext uri="{0D108BD9-81ED-4DB2-BD59-A6C34878D82A}">
                    <a16:rowId xmlns:a16="http://schemas.microsoft.com/office/drawing/2014/main" val="506968574"/>
                  </a:ext>
                </a:extLst>
              </a:tr>
              <a:tr h="370840">
                <a:tc>
                  <a:txBody>
                    <a:bodyPr/>
                    <a:lstStyle/>
                    <a:p>
                      <a:r>
                        <a:rPr lang="en-GB" dirty="0"/>
                        <a:t>12:30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endParaRPr lang="en-GB" dirty="0"/>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Judging &amp; Wrap-up</a:t>
                      </a:r>
                    </a:p>
                  </a:txBody>
                  <a:tcPr/>
                </a:tc>
                <a:tc>
                  <a:txBody>
                    <a:bodyPr/>
                    <a:lstStyle/>
                    <a:p>
                      <a:endParaRPr lang="en-GB" dirty="0"/>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8811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069132200"/>
              </p:ext>
            </p:extLst>
          </p:nvPr>
        </p:nvGraphicFramePr>
        <p:xfrm>
          <a:off x="838200" y="1904817"/>
          <a:ext cx="10515600" cy="370840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11:00 – 11:15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11:15 – 11:50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11:50 – 12:00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12:00 – 12:30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dirty="0"/>
                    </a:p>
                  </a:txBody>
                  <a:tcPr/>
                </a:tc>
                <a:extLst>
                  <a:ext uri="{0D108BD9-81ED-4DB2-BD59-A6C34878D82A}">
                    <a16:rowId xmlns:a16="http://schemas.microsoft.com/office/drawing/2014/main" val="2930929541"/>
                  </a:ext>
                </a:extLst>
              </a:tr>
              <a:tr h="370840">
                <a:tc>
                  <a:txBody>
                    <a:bodyPr/>
                    <a:lstStyle/>
                    <a:p>
                      <a:r>
                        <a:rPr lang="en-GB" dirty="0"/>
                        <a:t>12:30 – 13:00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LUNCH</a:t>
                      </a:r>
                    </a:p>
                  </a:txBody>
                  <a:tcPr/>
                </a:tc>
                <a:tc>
                  <a:txBody>
                    <a:bodyPr/>
                    <a:lstStyle/>
                    <a:p>
                      <a:endParaRPr lang="en-GB" dirty="0"/>
                    </a:p>
                  </a:txBody>
                  <a:tcPr/>
                </a:tc>
                <a:extLst>
                  <a:ext uri="{0D108BD9-81ED-4DB2-BD59-A6C34878D82A}">
                    <a16:rowId xmlns:a16="http://schemas.microsoft.com/office/drawing/2014/main" val="246513040"/>
                  </a:ext>
                </a:extLst>
              </a:tr>
              <a:tr h="370840">
                <a:tc>
                  <a:txBody>
                    <a:bodyPr/>
                    <a:lstStyle/>
                    <a:p>
                      <a:r>
                        <a:rPr lang="en-GB" dirty="0"/>
                        <a:t>13:00 – 13:15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13:15 – 13:30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13:30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 &amp; Wrap-up</a:t>
                      </a:r>
                    </a:p>
                  </a:txBody>
                  <a:tcPr/>
                </a:tc>
                <a:tc>
                  <a:txBody>
                    <a:bodyPr/>
                    <a:lstStyle/>
                    <a:p>
                      <a:endParaRPr lang="en-GB" dirty="0"/>
                    </a:p>
                  </a:txBody>
                  <a:tcPr/>
                </a:tc>
                <a:extLst>
                  <a:ext uri="{0D108BD9-81ED-4DB2-BD59-A6C34878D82A}">
                    <a16:rowId xmlns:a16="http://schemas.microsoft.com/office/drawing/2014/main" val="2943510346"/>
                  </a:ext>
                </a:extLst>
              </a:tr>
            </a:tbl>
          </a:graphicData>
        </a:graphic>
      </p:graphicFrame>
    </p:spTree>
    <p:extLst>
      <p:ext uri="{BB962C8B-B14F-4D97-AF65-F5344CB8AC3E}">
        <p14:creationId xmlns:p14="http://schemas.microsoft.com/office/powerpoint/2010/main" val="286047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3455882" cy="492443"/>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4961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icrosoft logo">
            <a:extLst>
              <a:ext uri="{FF2B5EF4-FFF2-40B4-BE49-F238E27FC236}">
                <a16:creationId xmlns:a16="http://schemas.microsoft.com/office/drawing/2014/main" id="{568C0966-F8B3-47F9-B9D8-C7B45DE12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138938"/>
            <a:ext cx="2864898" cy="1909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2048" y="5491206"/>
            <a:ext cx="1200296" cy="1293919"/>
          </a:xfrm>
          <a:prstGeom prst="rect">
            <a:avLst/>
          </a:prstGeom>
        </p:spPr>
      </p:pic>
      <p:pic>
        <p:nvPicPr>
          <p:cNvPr id="3" name="Picture 2">
            <a:extLst>
              <a:ext uri="{FF2B5EF4-FFF2-40B4-BE49-F238E27FC236}">
                <a16:creationId xmlns:a16="http://schemas.microsoft.com/office/drawing/2014/main" id="{EDFACD1E-ED76-4151-B8F9-A009D2336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5433580"/>
          </a:xfrm>
          <a:prstGeom prst="rect">
            <a:avLst/>
          </a:prstGeom>
        </p:spPr>
      </p:pic>
      <p:sp>
        <p:nvSpPr>
          <p:cNvPr id="6" name="TextBox 5">
            <a:extLst>
              <a:ext uri="{FF2B5EF4-FFF2-40B4-BE49-F238E27FC236}">
                <a16:creationId xmlns:a16="http://schemas.microsoft.com/office/drawing/2014/main" id="{189FD4B3-AC5C-4B69-9CCD-A9D22BB69B50}"/>
              </a:ext>
            </a:extLst>
          </p:cNvPr>
          <p:cNvSpPr txBox="1"/>
          <p:nvPr/>
        </p:nvSpPr>
        <p:spPr>
          <a:xfrm>
            <a:off x="4677983" y="5709183"/>
            <a:ext cx="32207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err="1">
                <a:ln>
                  <a:noFill/>
                </a:ln>
                <a:solidFill>
                  <a:prstClr val="black"/>
                </a:solidFill>
                <a:effectLst/>
                <a:uLnTx/>
                <a:uFillTx/>
                <a:latin typeface="Calibri" panose="020F0502020204030204"/>
                <a:ea typeface="+mn-ea"/>
                <a:cs typeface="+mn-cs"/>
              </a:rPr>
              <a:t>Hack@Speed</a:t>
            </a: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2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A6FC-3FDB-48DB-ACAC-3CD1612E2D81}"/>
              </a:ext>
            </a:extLst>
          </p:cNvPr>
          <p:cNvSpPr>
            <a:spLocks noGrp="1"/>
          </p:cNvSpPr>
          <p:nvPr>
            <p:ph type="title"/>
          </p:nvPr>
        </p:nvSpPr>
        <p:spPr>
          <a:xfrm>
            <a:off x="584026" y="1213009"/>
            <a:ext cx="4404663" cy="4431983"/>
          </a:xfrm>
        </p:spPr>
        <p:txBody>
          <a:bodyPr/>
          <a:lstStyle/>
          <a:p>
            <a:r>
              <a:rPr lang="en-GB" dirty="0"/>
              <a:t>Born out of the original Power Platform Hackathons run by the TDG community.</a:t>
            </a:r>
            <a:br>
              <a:rPr lang="en-GB" dirty="0"/>
            </a:br>
            <a:br>
              <a:rPr lang="en-GB" dirty="0"/>
            </a:br>
            <a:r>
              <a:rPr lang="en-GB" dirty="0"/>
              <a:t>@</a:t>
            </a:r>
            <a:r>
              <a:rPr lang="en-GB" dirty="0" err="1"/>
              <a:t>PowerCommunity</a:t>
            </a:r>
            <a:r>
              <a:rPr lang="en-GB" dirty="0"/>
              <a:t>_</a:t>
            </a:r>
          </a:p>
        </p:txBody>
      </p:sp>
      <p:pic>
        <p:nvPicPr>
          <p:cNvPr id="6" name="Picture Placeholder 5" descr="A group of people sitting at a table&#10;&#10;Description automatically generated">
            <a:extLst>
              <a:ext uri="{FF2B5EF4-FFF2-40B4-BE49-F238E27FC236}">
                <a16:creationId xmlns:a16="http://schemas.microsoft.com/office/drawing/2014/main" id="{7DF04E16-9BE5-4D6F-B7F5-7AEF1EBA6D1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25" r="16625"/>
          <a:stretch>
            <a:fillRect/>
          </a:stretch>
        </p:blipFill>
        <p:spPr/>
      </p:pic>
      <p:sp>
        <p:nvSpPr>
          <p:cNvPr id="4" name="Text Placeholder 3">
            <a:extLst>
              <a:ext uri="{FF2B5EF4-FFF2-40B4-BE49-F238E27FC236}">
                <a16:creationId xmlns:a16="http://schemas.microsoft.com/office/drawing/2014/main" id="{32D7A9AD-F164-49BE-B1C3-1AFC05CA423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1818305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7.xml><?xml version="1.0" encoding="utf-8"?>
<a:theme xmlns:a="http://schemas.openxmlformats.org/drawingml/2006/main" name="3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4000</Words>
  <Application>Microsoft Office PowerPoint</Application>
  <PresentationFormat>Widescreen</PresentationFormat>
  <Paragraphs>571</Paragraphs>
  <Slides>45</Slides>
  <Notes>18</Notes>
  <HiddenSlides>2</HiddenSlides>
  <MMClips>4</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45</vt:i4>
      </vt:variant>
    </vt:vector>
  </HeadingPairs>
  <TitlesOfParts>
    <vt:vector size="70" baseType="lpstr">
      <vt:lpstr>Agency FB</vt:lpstr>
      <vt:lpstr>Arial</vt:lpstr>
      <vt:lpstr>Calibri</vt:lpstr>
      <vt:lpstr>Calibri Light</vt:lpstr>
      <vt:lpstr>Consolas</vt:lpstr>
      <vt:lpstr>Franklin Gothic Book</vt:lpstr>
      <vt:lpstr>Last ninja</vt:lpstr>
      <vt:lpstr>orange juice</vt:lpstr>
      <vt:lpstr>Raleway</vt:lpstr>
      <vt:lpstr>Segoe UI</vt:lpstr>
      <vt:lpstr>Segoe UI  </vt:lpstr>
      <vt:lpstr>Segoe UI Light</vt:lpstr>
      <vt:lpstr>SEGOE UI REGULAR</vt:lpstr>
      <vt:lpstr>Segoe UI Semibold</vt:lpstr>
      <vt:lpstr>Segoe UI Semilight</vt:lpstr>
      <vt:lpstr>SegoeUI</vt:lpstr>
      <vt:lpstr>Wingdings</vt:lpstr>
      <vt:lpstr>3_WHITE TEMPLATE</vt:lpstr>
      <vt:lpstr>5_Office Theme</vt:lpstr>
      <vt:lpstr>Office Theme</vt:lpstr>
      <vt:lpstr>4_Office Theme</vt:lpstr>
      <vt:lpstr>2_One Microsoft</vt:lpstr>
      <vt:lpstr>3_DYNAMICS 2018</vt:lpstr>
      <vt:lpstr>3_Dynamics 365</vt:lpstr>
      <vt:lpstr>WHITE TEMPLATE</vt:lpstr>
      <vt:lpstr>Providing Immediate Business Value with the Power Platform –   Power Platform – Hack@Speed</vt:lpstr>
      <vt:lpstr>@tattooedCRMGuy</vt:lpstr>
      <vt:lpstr>Todays Agenda (Virtual)</vt:lpstr>
      <vt:lpstr>PLEASE REGISTER YOUR TEAM ASAP!</vt:lpstr>
      <vt:lpstr>Todays Agenda (Virtual)</vt:lpstr>
      <vt:lpstr>Todays Agenda (Virtual)</vt:lpstr>
      <vt:lpstr>Providing Immediate Business Value with the Power Platform –   Power Platform – Hack@Speed</vt:lpstr>
      <vt:lpstr>PowerPoint Presentation</vt:lpstr>
      <vt:lpstr>Born out of the original Power Platform Hackathons run by the TDG community.  @PowerCommunity_</vt:lpstr>
      <vt:lpstr>The Goal</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The Power Platform &amp; Dynamics 365</vt:lpstr>
      <vt:lpstr>PowerPoint Presentation</vt:lpstr>
      <vt:lpstr>PowerPoint Presentation</vt:lpstr>
      <vt:lpstr>Incredible customer stories</vt:lpstr>
      <vt:lpstr>PowerPoint Presentation</vt:lpstr>
      <vt:lpstr>The Business Case:</vt:lpstr>
      <vt:lpstr>PowerPoint Presentation</vt:lpstr>
      <vt:lpstr>PowerPoint Presentation</vt:lpstr>
      <vt:lpstr>PowerPoint Presentation</vt:lpstr>
      <vt:lpstr>Rules of Engagement</vt:lpstr>
      <vt:lpstr>Hack Options</vt:lpstr>
      <vt:lpstr>Hack Options</vt:lpstr>
      <vt:lpstr>Judging Criteria</vt:lpstr>
      <vt:lpstr>Use Cases / User Stories</vt:lpstr>
      <vt:lpstr>Bring Your Own Data</vt:lpstr>
      <vt:lpstr>Use the Hack Packs</vt:lpstr>
      <vt:lpstr>PowerPoint Presentation</vt:lpstr>
      <vt:lpstr>Demo Business Case:</vt:lpstr>
      <vt:lpstr>PowerPoint Presentation</vt:lpstr>
      <vt:lpstr>Use Cases</vt:lpstr>
      <vt:lpstr>Lab Structure (It’s the same for all data sets)</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Providing Immediate Business Value with the Power Platform –   Power Platform – Hack@Speed</dc:title>
  <dc:creator>Chris Huntingford (POWER PLATFORM)</dc:creator>
  <cp:lastModifiedBy>Chris Huntingford (POWER PLATFORM)</cp:lastModifiedBy>
  <cp:revision>3</cp:revision>
  <dcterms:created xsi:type="dcterms:W3CDTF">2020-06-29T06:47:21Z</dcterms:created>
  <dcterms:modified xsi:type="dcterms:W3CDTF">2020-06-29T07:12:00Z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2020-06-29T06:53:56Z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3a5dda3b-5d69-4093-b83a-ce27fca4d1cb</vt:lpwstr>
  </property>
  <property fmtid="{D5CDD505-2E9C-101B-9397-08002B2CF9AE}" pid="8" name="MSIP_Label_f42aa342-8706-4288-bd11-ebb85995028c_ContentBits">
    <vt:lpwstr>0</vt:lpwstr>
  </property>
</Properties>
</file>